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883920"/>
            <a:ext cx="8597265" cy="274383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olidFill>
                  <a:schemeClr val="tx1"/>
                </a:solidFill>
              </a:rPr>
              <a:t>修复</a:t>
            </a:r>
            <a:r>
              <a:rPr lang="zh-CN" altLang="en-US" sz="2300">
                <a:solidFill>
                  <a:schemeClr val="tx1"/>
                </a:solidFill>
              </a:rPr>
              <a:t>遗留问题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2.</a:t>
            </a:r>
            <a:r>
              <a:rPr lang="zh-CN" altLang="en-US" sz="2300">
                <a:sym typeface="+mn-ea"/>
              </a:rPr>
              <a:t>添加接口</a:t>
            </a:r>
            <a:endParaRPr lang="zh-CN" altLang="en-US" sz="23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3630" y="2327275"/>
            <a:ext cx="2393950" cy="117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95370" y="2414905"/>
            <a:ext cx="4108450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541270"/>
          </a:xfrm>
        </p:spPr>
        <p:txBody>
          <a:bodyPr anchor="t" anchorCtr="0">
            <a:normAutofit/>
          </a:bodyPr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	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 	1.数据库引用文档遍历问题 	2.tags字符串列表赋值问题</vt:lpstr>
      <vt:lpstr>日后学习计划： 	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48</cp:revision>
  <dcterms:created xsi:type="dcterms:W3CDTF">2023-06-10T19:56:00Z</dcterms:created>
  <dcterms:modified xsi:type="dcterms:W3CDTF">2023-09-20T07:00:28Z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2052-12.1.0.15673</vt:lpwstr>
  </property>
</Properties>
</file>