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59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4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3630" y="679450"/>
            <a:ext cx="5056505" cy="5519420"/>
          </a:xfrm>
        </p:spPr>
        <p:txBody>
          <a:bodyPr>
            <a:normAutofit/>
          </a:bodyPr>
          <a:p>
            <a:pPr algn="l"/>
            <a:r>
              <a:rPr lang="zh-CN" altLang="en-US"/>
              <a:t>学习</a:t>
            </a:r>
            <a:r>
              <a:rPr lang="en-US" altLang="zh-CN"/>
              <a:t>node</a:t>
            </a:r>
            <a:endParaRPr lang="en-US" altLang="zh-CN"/>
          </a:p>
          <a:p>
            <a:pPr indent="457200" algn="l"/>
            <a:r>
              <a:rPr lang="en-US" altLang="zh-CN" sz="2400">
                <a:solidFill>
                  <a:schemeClr val="tx1"/>
                </a:solidFill>
              </a:rPr>
              <a:t>1.npm</a:t>
            </a:r>
            <a:r>
              <a:rPr lang="zh-CN" altLang="en-US" sz="2400">
                <a:solidFill>
                  <a:schemeClr val="tx1"/>
                </a:solidFill>
              </a:rPr>
              <a:t>相关</a:t>
            </a:r>
            <a:r>
              <a:rPr lang="zh-CN" altLang="en-US" sz="2400">
                <a:solidFill>
                  <a:schemeClr val="tx1"/>
                </a:solidFill>
              </a:rPr>
              <a:t>知识</a:t>
            </a:r>
            <a:endParaRPr lang="zh-CN" altLang="en-US" sz="2400">
              <a:solidFill>
                <a:schemeClr val="tx1"/>
              </a:solidFill>
            </a:endParaRPr>
          </a:p>
          <a:p>
            <a:pPr indent="457200" algn="l"/>
            <a:r>
              <a:rPr lang="en-US" altLang="zh-CN" sz="2400">
                <a:solidFill>
                  <a:schemeClr val="tx1"/>
                </a:solidFill>
              </a:rPr>
              <a:t>2.</a:t>
            </a:r>
            <a:r>
              <a:rPr lang="zh-CN" altLang="en-US" sz="2400">
                <a:solidFill>
                  <a:schemeClr val="tx1"/>
                </a:solidFill>
              </a:rPr>
              <a:t>模块</a:t>
            </a:r>
            <a:r>
              <a:rPr lang="zh-CN" altLang="en-US" sz="2400">
                <a:solidFill>
                  <a:schemeClr val="tx1"/>
                </a:solidFill>
              </a:rPr>
              <a:t>包的概念</a:t>
            </a:r>
            <a:r>
              <a:rPr lang="zh-CN" altLang="en-US" sz="2400">
                <a:solidFill>
                  <a:schemeClr val="tx1"/>
                </a:solidFill>
              </a:rPr>
              <a:t>知识</a:t>
            </a:r>
            <a:endParaRPr lang="zh-CN" altLang="en-US" sz="2400">
              <a:solidFill>
                <a:schemeClr val="tx1"/>
              </a:solidFill>
            </a:endParaRPr>
          </a:p>
          <a:p>
            <a:pPr indent="457200" algn="l"/>
            <a:r>
              <a:rPr lang="en-US" altLang="zh-CN" sz="2400">
                <a:solidFill>
                  <a:schemeClr val="tx1"/>
                </a:solidFill>
              </a:rPr>
              <a:t>3.node</a:t>
            </a:r>
            <a:r>
              <a:rPr lang="zh-CN" altLang="en-US" sz="2400">
                <a:solidFill>
                  <a:schemeClr val="tx1"/>
                </a:solidFill>
              </a:rPr>
              <a:t>基本内置函数的</a:t>
            </a:r>
            <a:r>
              <a:rPr lang="zh-CN" altLang="en-US" sz="2400">
                <a:solidFill>
                  <a:schemeClr val="tx1"/>
                </a:solidFill>
              </a:rPr>
              <a:t>学习</a:t>
            </a:r>
            <a:endParaRPr lang="zh-CN" altLang="en-US" sz="2400">
              <a:solidFill>
                <a:schemeClr val="tx1"/>
              </a:solidFill>
            </a:endParaRPr>
          </a:p>
          <a:p>
            <a:pPr marL="457200" lvl="1" indent="457200" algn="l"/>
            <a:r>
              <a:rPr lang="en-US" sz="2400">
                <a:solidFill>
                  <a:schemeClr val="tx1"/>
                </a:solidFill>
              </a:rPr>
              <a:t>1</a:t>
            </a:r>
            <a:r>
              <a:rPr lang="en-US" altLang="zh-CN" sz="2400">
                <a:solidFill>
                  <a:schemeClr val="tx1"/>
                </a:solidFill>
              </a:rPr>
              <a:t>.path</a:t>
            </a:r>
            <a:endParaRPr lang="en-US" altLang="zh-CN" sz="2400">
              <a:solidFill>
                <a:schemeClr val="tx1"/>
              </a:solidFill>
            </a:endParaRPr>
          </a:p>
          <a:p>
            <a:pPr marL="457200" lvl="1" indent="457200" algn="l"/>
            <a:r>
              <a:rPr lang="en-US" altLang="zh-CN" sz="2400">
                <a:solidFill>
                  <a:schemeClr val="tx1"/>
                </a:solidFill>
              </a:rPr>
              <a:t>2.fs</a:t>
            </a:r>
            <a:endParaRPr lang="en-US" altLang="zh-CN" sz="2400">
              <a:solidFill>
                <a:schemeClr val="tx1"/>
              </a:solidFill>
            </a:endParaRPr>
          </a:p>
          <a:p>
            <a:pPr marL="457200" lvl="1" indent="457200" algn="l"/>
            <a:r>
              <a:rPr lang="en-US" altLang="zh-CN" sz="2400">
                <a:solidFill>
                  <a:schemeClr val="tx1"/>
                </a:solidFill>
              </a:rPr>
              <a:t>3.http</a:t>
            </a:r>
            <a:endParaRPr lang="en-US" altLang="zh-CN" sz="2400">
              <a:solidFill>
                <a:schemeClr val="tx1"/>
              </a:solidFill>
            </a:endParaRPr>
          </a:p>
          <a:p>
            <a:pPr marL="0" lvl="0" indent="457200" algn="l">
              <a:buNone/>
            </a:pPr>
            <a:r>
              <a:rPr lang="en-US" altLang="zh-CN">
                <a:solidFill>
                  <a:schemeClr val="tx1"/>
                </a:solidFill>
              </a:rPr>
              <a:t>4.express</a:t>
            </a:r>
            <a:r>
              <a:rPr lang="zh-CN" altLang="en-US">
                <a:solidFill>
                  <a:schemeClr val="tx1"/>
                </a:solidFill>
              </a:rPr>
              <a:t>第三方包的基础</a:t>
            </a:r>
            <a:r>
              <a:rPr lang="zh-CN" altLang="en-US">
                <a:solidFill>
                  <a:schemeClr val="tx1"/>
                </a:solidFill>
              </a:rPr>
              <a:t>使用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zh-CN" altLang="en-US">
                <a:solidFill>
                  <a:schemeClr val="tx1"/>
                </a:solidFill>
              </a:rPr>
              <a:t>学习</a:t>
            </a:r>
            <a:r>
              <a:rPr lang="en-US" altLang="zh-CN">
                <a:solidFill>
                  <a:schemeClr val="tx1"/>
                </a:solidFill>
              </a:rPr>
              <a:t>js</a:t>
            </a:r>
            <a:endParaRPr lang="en-US" altLang="zh-CN">
              <a:solidFill>
                <a:schemeClr val="tx1"/>
              </a:solidFill>
            </a:endParaRPr>
          </a:p>
          <a:p>
            <a:pPr marL="0" lvl="0" indent="457200" algn="l">
              <a:buNone/>
            </a:pPr>
            <a:r>
              <a:rPr lang="en-US" altLang="zh-CN" sz="2400">
                <a:solidFill>
                  <a:schemeClr val="tx1"/>
                </a:solidFill>
              </a:rPr>
              <a:t>1.es6</a:t>
            </a:r>
            <a:r>
              <a:rPr lang="zh-CN" altLang="en-US" sz="2400">
                <a:solidFill>
                  <a:schemeClr val="tx1"/>
                </a:solidFill>
              </a:rPr>
              <a:t>的</a:t>
            </a:r>
            <a:r>
              <a:rPr lang="zh-CN" altLang="en-US" sz="2400">
                <a:solidFill>
                  <a:schemeClr val="tx1"/>
                </a:solidFill>
              </a:rPr>
              <a:t>部分基础</a:t>
            </a:r>
            <a:r>
              <a:rPr lang="zh-CN" altLang="en-US" sz="2400">
                <a:solidFill>
                  <a:schemeClr val="tx1"/>
                </a:solidFill>
              </a:rPr>
              <a:t>语法</a:t>
            </a:r>
            <a:endParaRPr lang="zh-CN" altLang="en-US" sz="2400">
              <a:solidFill>
                <a:schemeClr val="tx1"/>
              </a:solidFill>
            </a:endParaRPr>
          </a:p>
          <a:p>
            <a:pPr marL="0" lvl="0" indent="457200" algn="l">
              <a:buNone/>
            </a:pPr>
            <a:r>
              <a:rPr lang="en-US" altLang="zh-CN" sz="2400">
                <a:solidFill>
                  <a:schemeClr val="tx1"/>
                </a:solidFill>
              </a:rPr>
              <a:t>2.</a:t>
            </a:r>
            <a:r>
              <a:rPr lang="zh-CN" altLang="en-US" sz="2400">
                <a:solidFill>
                  <a:schemeClr val="tx1"/>
                </a:solidFill>
              </a:rPr>
              <a:t>作用域和闭包的</a:t>
            </a:r>
            <a:r>
              <a:rPr lang="zh-CN" altLang="en-US" sz="2400">
                <a:solidFill>
                  <a:schemeClr val="tx1"/>
                </a:solidFill>
              </a:rPr>
              <a:t>概念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96020" y="494665"/>
            <a:ext cx="2888615" cy="2816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08950" y="3310255"/>
            <a:ext cx="3565525" cy="30981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334760" y="518795"/>
            <a:ext cx="2461260" cy="27920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48715"/>
            <a:ext cx="10515600" cy="2855595"/>
          </a:xfrm>
        </p:spPr>
        <p:txBody>
          <a:bodyPr anchor="t" anchorCtr="0"/>
          <a:p>
            <a:r>
              <a:rPr lang="en-US" altLang="zh-CN" sz="2400"/>
              <a:t>js</a:t>
            </a:r>
            <a:r>
              <a:rPr lang="zh-CN" altLang="en-US" sz="2400"/>
              <a:t>高阶内容有点晦涩难懂</a:t>
            </a:r>
            <a:r>
              <a:rPr lang="en-US" altLang="zh-CN" sz="2400"/>
              <a:t>——“</a:t>
            </a:r>
            <a:r>
              <a:rPr lang="zh-CN" altLang="en-US" sz="2400"/>
              <a:t>绕</a:t>
            </a:r>
            <a:r>
              <a:rPr lang="en-US" altLang="zh-CN" sz="2400"/>
              <a:t>”</a:t>
            </a:r>
            <a:br>
              <a:rPr lang="en-US" altLang="zh-CN" sz="2400"/>
            </a:br>
            <a:r>
              <a:rPr lang="zh-CN" altLang="en-US" sz="2400"/>
              <a:t>部分内容像</a:t>
            </a:r>
            <a:r>
              <a:rPr lang="en-US" altLang="zh-CN" sz="2400"/>
              <a:t>java</a:t>
            </a:r>
            <a:endParaRPr lang="en-US" altLang="zh-C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86610"/>
          </a:xfrm>
        </p:spPr>
        <p:txBody>
          <a:bodyPr anchor="t" anchorCtr="0"/>
          <a:p>
            <a:r>
              <a:rPr lang="en-US" altLang="zh-CN" sz="2400"/>
              <a:t>1.</a:t>
            </a:r>
            <a:r>
              <a:rPr lang="zh-CN" altLang="en-US" sz="2400"/>
              <a:t>继续学习</a:t>
            </a:r>
            <a:r>
              <a:rPr lang="zh-CN" altLang="en-US" sz="2400"/>
              <a:t>练习高阶</a:t>
            </a:r>
            <a:r>
              <a:rPr lang="en-US" altLang="zh-CN" sz="2400"/>
              <a:t>js</a:t>
            </a:r>
            <a:br>
              <a:rPr lang="en-US" altLang="zh-CN" sz="2400"/>
            </a:br>
            <a:r>
              <a:rPr lang="en-US" altLang="zh-CN" sz="2400"/>
              <a:t>2.</a:t>
            </a:r>
            <a:r>
              <a:rPr lang="zh-CN" altLang="en-US" sz="2400"/>
              <a:t>继续学习</a:t>
            </a:r>
            <a:r>
              <a:rPr lang="en-US" altLang="zh-CN" sz="2400"/>
              <a:t>node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3630" y="679450"/>
            <a:ext cx="8597265" cy="5519420"/>
          </a:xfrm>
        </p:spPr>
        <p:txBody>
          <a:bodyPr>
            <a:normAutofit/>
          </a:bodyPr>
          <a:p>
            <a:pPr algn="l"/>
            <a:r>
              <a:rPr lang="zh-CN" altLang="en-US"/>
              <a:t>学习</a:t>
            </a:r>
            <a:r>
              <a:rPr lang="en-US" altLang="zh-CN"/>
              <a:t>node</a:t>
            </a:r>
            <a:endParaRPr lang="en-US" altLang="zh-CN"/>
          </a:p>
          <a:p>
            <a:pPr indent="457200" algn="l"/>
            <a:r>
              <a:rPr lang="en-US" altLang="zh-CN" sz="2400">
                <a:solidFill>
                  <a:schemeClr val="tx1"/>
                </a:solidFill>
              </a:rPr>
              <a:t>1.</a:t>
            </a:r>
            <a:r>
              <a:rPr lang="en-US" sz="2400">
                <a:solidFill>
                  <a:schemeClr val="tx1"/>
                </a:solidFill>
              </a:rPr>
              <a:t>express</a:t>
            </a:r>
            <a:r>
              <a:rPr lang="zh-CN" altLang="en-US" sz="2400">
                <a:solidFill>
                  <a:schemeClr val="tx1"/>
                </a:solidFill>
              </a:rPr>
              <a:t>组件中间件的概念、定义、分类、注意事项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zh-CN" altLang="en-US">
                <a:solidFill>
                  <a:schemeClr val="tx1"/>
                </a:solidFill>
              </a:rPr>
              <a:t>拖拽功能的实现</a:t>
            </a:r>
            <a:endParaRPr lang="en-US" altLang="zh-CN">
              <a:solidFill>
                <a:schemeClr val="tx1"/>
              </a:solidFill>
            </a:endParaRPr>
          </a:p>
          <a:p>
            <a:pPr marL="0" lvl="0" indent="457200" algn="l">
              <a:buNone/>
            </a:pPr>
            <a:r>
              <a:rPr lang="en-US" altLang="zh-CN" sz="2400">
                <a:solidFill>
                  <a:schemeClr val="tx1"/>
                </a:solidFill>
              </a:rPr>
              <a:t>1.</a:t>
            </a:r>
            <a:r>
              <a:rPr lang="zh-CN" altLang="en-US" sz="2400">
                <a:solidFill>
                  <a:schemeClr val="tx1"/>
                </a:solidFill>
              </a:rPr>
              <a:t>用原生</a:t>
            </a:r>
            <a:r>
              <a:rPr lang="en-US" altLang="zh-CN" sz="2400">
                <a:solidFill>
                  <a:schemeClr val="tx1"/>
                </a:solidFill>
              </a:rPr>
              <a:t>js</a:t>
            </a:r>
            <a:r>
              <a:rPr lang="zh-CN" altLang="en-US" sz="2400">
                <a:solidFill>
                  <a:schemeClr val="tx1"/>
                </a:solidFill>
              </a:rPr>
              <a:t>实现简单的拖拽</a:t>
            </a:r>
            <a:endParaRPr lang="zh-CN" altLang="en-US" sz="2400">
              <a:solidFill>
                <a:schemeClr val="tx1"/>
              </a:solidFill>
            </a:endParaRPr>
          </a:p>
          <a:p>
            <a:pPr marL="0" lvl="0" indent="457200" algn="l">
              <a:buNone/>
            </a:pPr>
            <a:r>
              <a:rPr lang="en-US" altLang="zh-CN" sz="2400">
                <a:solidFill>
                  <a:schemeClr val="tx1"/>
                </a:solidFill>
              </a:rPr>
              <a:t>2.</a:t>
            </a:r>
            <a:r>
              <a:rPr lang="zh-CN" altLang="en-US" sz="2400">
                <a:solidFill>
                  <a:schemeClr val="tx1"/>
                </a:solidFill>
              </a:rPr>
              <a:t>点击拖拽后的组件</a:t>
            </a:r>
            <a:r>
              <a:rPr lang="zh-CN" altLang="en-US">
                <a:sym typeface="+mn-ea"/>
              </a:rPr>
              <a:t>显示</a:t>
            </a:r>
            <a:r>
              <a:rPr lang="zh-CN" altLang="en-US">
                <a:sym typeface="+mn-ea"/>
              </a:rPr>
              <a:t>相应信息的功能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48715"/>
            <a:ext cx="10515600" cy="2855595"/>
          </a:xfrm>
        </p:spPr>
        <p:txBody>
          <a:bodyPr anchor="t" anchorCtr="0"/>
          <a:p>
            <a:r>
              <a:rPr lang="zh-CN" altLang="en-US" sz="2400"/>
              <a:t>遇到的问题：</a:t>
            </a:r>
            <a:br>
              <a:rPr lang="zh-CN" altLang="en-US" sz="2400"/>
            </a:br>
            <a:r>
              <a:rPr lang="zh-CN" altLang="en-US" sz="2400"/>
              <a:t>对浏览器的某些内置</a:t>
            </a:r>
            <a:r>
              <a:rPr lang="en-US" altLang="zh-CN" sz="2400"/>
              <a:t>API</a:t>
            </a:r>
            <a:r>
              <a:rPr lang="zh-CN" altLang="en-US" sz="2400"/>
              <a:t>记不</a:t>
            </a:r>
            <a:r>
              <a:rPr lang="zh-CN" altLang="en-US" sz="2400"/>
              <a:t>清楚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86610"/>
          </a:xfrm>
        </p:spPr>
        <p:txBody>
          <a:bodyPr anchor="t" anchorCtr="0"/>
          <a:p>
            <a:r>
              <a:rPr lang="zh-CN" altLang="en-US" sz="2400"/>
              <a:t>日后学习计划：</a:t>
            </a:r>
            <a:br>
              <a:rPr lang="en-US" altLang="zh-CN" sz="2400"/>
            </a:br>
            <a:r>
              <a:rPr lang="en-US" altLang="zh-CN" sz="2400"/>
              <a:t>1.</a:t>
            </a:r>
            <a:r>
              <a:rPr lang="zh-CN" altLang="en-US" sz="2400"/>
              <a:t>完善拖拽功能</a:t>
            </a:r>
            <a:br>
              <a:rPr lang="en-US" altLang="zh-CN" sz="2400"/>
            </a:br>
            <a:r>
              <a:rPr lang="en-US" altLang="zh-CN" sz="2400"/>
              <a:t>2.</a:t>
            </a:r>
            <a:r>
              <a:rPr lang="zh-CN" altLang="en-US" sz="2400"/>
              <a:t>学习</a:t>
            </a:r>
            <a:r>
              <a:rPr lang="en-US" altLang="zh-CN" sz="2400"/>
              <a:t>node</a:t>
            </a:r>
            <a:br>
              <a:rPr lang="en-US" altLang="zh-CN" sz="2400"/>
            </a:br>
            <a:r>
              <a:rPr lang="en-US" altLang="zh-CN" sz="2400"/>
              <a:t>3.</a:t>
            </a:r>
            <a:r>
              <a:rPr lang="zh-CN" altLang="en-US" sz="2400">
                <a:sym typeface="+mn-ea"/>
              </a:rPr>
              <a:t>学习练习高阶</a:t>
            </a:r>
            <a:r>
              <a:rPr lang="en-US" altLang="zh-CN" sz="2400">
                <a:sym typeface="+mn-ea"/>
              </a:rPr>
              <a:t>js</a:t>
            </a:r>
            <a:endParaRPr lang="en-US" altLang="zh-CN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  <p:tag name="KSO_WM_UNIT_PLACING_PICTURE_USER_VIEWPORT" val="{&quot;height&quot;:4397,&quot;width&quot;:3876}"/>
</p:tagLst>
</file>

<file path=ppt/tags/tag4.xml><?xml version="1.0" encoding="utf-8"?>
<p:tagLst xmlns:p="http://schemas.openxmlformats.org/presentationml/2006/main">
  <p:tag name="COMMONDATA" val="eyJoZGlkIjoiMjM2MDg3MDFlODYwMTg1ZTJkNDg3ZDJiMWNjMDdkYTIifQ=="/>
  <p:tag name="KSO_WPP_MARK_KEY" val="f908cec1-b090-4418-a50e-9139afd8164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WPS 演示</Application>
  <PresentationFormat>宽屏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js高阶内容有点晦涩难懂——“绕” 部分内容像java</vt:lpstr>
      <vt:lpstr>1.继续学习练习高阶js 2.继续学习node</vt:lpstr>
      <vt:lpstr>PowerPoint 演示文稿</vt:lpstr>
      <vt:lpstr>js高阶内容有点晦涩难懂——“绕” 部分内容像java</vt:lpstr>
      <vt:lpstr>1.继续学习练习高阶js 2.继续学习node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kesong xiao</dc:creator>
  <cp:lastModifiedBy>半步多</cp:lastModifiedBy>
  <cp:revision>5</cp:revision>
  <dcterms:created xsi:type="dcterms:W3CDTF">2023-06-10T19:56:00Z</dcterms:created>
  <dcterms:modified xsi:type="dcterms:W3CDTF">2023-06-14T06:43:17Z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91A6AF47263B4881B12DC50CBDF04DBA_12</vt:lpwstr>
  </property>
  <property fmtid="{D5CDD505-2E9C-101B-9397-08002B2CF9AE}" pid="3" name="KSOProductBuildVer">
    <vt:lpwstr>2052-11.1.0.14309</vt:lpwstr>
  </property>
</Properties>
</file>