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0" r:id="rId3"/>
    <p:sldId id="261" r:id="rId4"/>
    <p:sldId id="262" r:id="rId5"/>
    <p:sldId id="259" r:id="rId6"/>
  </p:sldIdLst>
  <p:sldSz cx="12192000" cy="6858000"/>
  <p:notesSz cx="6858000" cy="9144000"/>
  <p:custDataLst>
    <p:tags r:id="rId1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gs" Target="tags/tag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03630" y="679450"/>
            <a:ext cx="8597265" cy="516890"/>
          </a:xfrm>
        </p:spPr>
        <p:txBody>
          <a:bodyPr>
            <a:normAutofit/>
          </a:bodyPr>
          <a:p>
            <a:pPr marL="0" lvl="0" indent="0" algn="l">
              <a:buNone/>
            </a:pPr>
            <a:r>
              <a:rPr lang="en-US" altLang="zh-CN" sz="2400">
                <a:solidFill>
                  <a:schemeClr val="tx1"/>
                </a:solidFill>
              </a:rPr>
              <a:t>vite element admin</a:t>
            </a:r>
            <a:r>
              <a:rPr lang="zh-CN" altLang="en-US" sz="2400">
                <a:solidFill>
                  <a:schemeClr val="tx1"/>
                </a:solidFill>
              </a:rPr>
              <a:t>的调试</a:t>
            </a:r>
            <a:r>
              <a:rPr lang="zh-CN" altLang="en-US" sz="2400">
                <a:solidFill>
                  <a:schemeClr val="tx1"/>
                </a:solidFill>
              </a:rPr>
              <a:t>启动</a:t>
            </a: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03630" y="5506720"/>
            <a:ext cx="7891145" cy="8515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400">
                <a:latin typeface="+mj-ea"/>
                <a:ea typeface="+mj-ea"/>
                <a:cs typeface="+mj-ea"/>
              </a:rPr>
              <a:t>看书</a:t>
            </a:r>
            <a:endParaRPr lang="zh-CN" altLang="en-US" sz="2400">
              <a:latin typeface="+mj-ea"/>
              <a:ea typeface="+mj-ea"/>
              <a:cs typeface="+mj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03630" y="1196340"/>
            <a:ext cx="8519795" cy="41808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684530"/>
            <a:ext cx="10515600" cy="2855595"/>
          </a:xfrm>
        </p:spPr>
        <p:txBody>
          <a:bodyPr anchor="t" anchorCtr="0"/>
          <a:p>
            <a:r>
              <a:rPr lang="zh-CN" altLang="en-US" sz="2400"/>
              <a:t>遇到的问题：</a:t>
            </a:r>
            <a:br>
              <a:rPr lang="zh-CN" altLang="en-US" sz="2400"/>
            </a:br>
            <a:r>
              <a:rPr lang="en-US" altLang="zh-CN" sz="2400"/>
              <a:t>	</a:t>
            </a:r>
            <a:br>
              <a:rPr lang="zh-CN" altLang="en-US" sz="2400"/>
            </a:br>
            <a:endParaRPr lang="zh-CN" altLang="en-US"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706120"/>
            <a:ext cx="10515600" cy="2086610"/>
          </a:xfrm>
        </p:spPr>
        <p:txBody>
          <a:bodyPr anchor="t" anchorCtr="0"/>
          <a:p>
            <a:r>
              <a:rPr lang="zh-CN" altLang="en-US" sz="2400"/>
              <a:t>日后学习计划：</a:t>
            </a:r>
            <a:br>
              <a:rPr lang="en-US" altLang="zh-CN" sz="2400"/>
            </a:br>
            <a:r>
              <a:rPr lang="en-US" altLang="zh-CN" sz="2400"/>
              <a:t>1.</a:t>
            </a:r>
            <a:r>
              <a:rPr lang="zh-CN" altLang="en-US" sz="2400"/>
              <a:t>继续看书，深入学习</a:t>
            </a:r>
            <a:r>
              <a:rPr lang="en-US" altLang="zh-CN" sz="2400"/>
              <a:t>js</a:t>
            </a:r>
            <a:br>
              <a:rPr lang="zh-CN" altLang="en-US" sz="2400"/>
            </a:br>
            <a:r>
              <a:rPr lang="en-US" altLang="zh-CN" sz="2400"/>
              <a:t>2.</a:t>
            </a:r>
            <a:r>
              <a:rPr lang="zh-CN" altLang="en-US" sz="2400"/>
              <a:t>学习</a:t>
            </a:r>
            <a:r>
              <a:rPr lang="en-US" altLang="zh-CN" sz="2400"/>
              <a:t>nest</a:t>
            </a:r>
            <a:r>
              <a:rPr lang="en-US" altLang="zh-CN" sz="2400"/>
              <a:t>js</a:t>
            </a:r>
            <a:endParaRPr lang="en-US" altLang="zh-CN"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MjM2MDg3MDFlODYwMTg1ZTJkNDg3ZDJiMWNjMDdkYTIifQ=="/>
  <p:tag name="KSO_WPP_MARK_KEY" val="f908cec1-b090-4418-a50e-9139afd81649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</Words>
  <Application>WPS 演示</Application>
  <PresentationFormat>宽屏</PresentationFormat>
  <Paragraphs>8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Arial</vt:lpstr>
      <vt:lpstr>宋体</vt:lpstr>
      <vt:lpstr>Wingdings</vt:lpstr>
      <vt:lpstr>微软雅黑</vt:lpstr>
      <vt:lpstr>Calibri</vt:lpstr>
      <vt:lpstr>Arial Unicode MS</vt:lpstr>
      <vt:lpstr>Office 主题</vt:lpstr>
      <vt:lpstr>PowerPoint 演示文稿</vt:lpstr>
      <vt:lpstr>遇到的问题： 	 </vt:lpstr>
      <vt:lpstr>日后学习计划： 1.看书 2.学习nestjs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kesong xiao</dc:creator>
  <cp:lastModifiedBy>半步多</cp:lastModifiedBy>
  <cp:revision>10</cp:revision>
  <dcterms:created xsi:type="dcterms:W3CDTF">2023-06-10T19:56:00Z</dcterms:created>
  <dcterms:modified xsi:type="dcterms:W3CDTF">2023-07-12T06:52:25Z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91A6AF47263B4881B12DC50CBDF04DBA_12</vt:lpwstr>
  </property>
  <property fmtid="{D5CDD505-2E9C-101B-9397-08002B2CF9AE}" pid="3" name="KSOProductBuildVer">
    <vt:lpwstr>2052-11.1.0.14309</vt:lpwstr>
  </property>
</Properties>
</file>