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200596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ym typeface="+mn-ea"/>
              </a:rPr>
              <a:t>编写接口文档</a:t>
            </a:r>
            <a:endParaRPr lang="en-US" altLang="zh-CN" sz="230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开发剩余的</a:t>
            </a:r>
            <a:r>
              <a:rPr lang="zh-CN" altLang="en-US" sz="2300">
                <a:solidFill>
                  <a:schemeClr val="tx1"/>
                </a:solidFill>
              </a:rPr>
              <a:t>接口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3.</a:t>
            </a:r>
            <a:r>
              <a:rPr lang="zh-CN" altLang="en-US" sz="2300">
                <a:solidFill>
                  <a:schemeClr val="tx1"/>
                </a:solidFill>
              </a:rPr>
              <a:t>了解单点登录，启动项目</a:t>
            </a:r>
            <a:r>
              <a:rPr lang="zh-CN" altLang="en-US" sz="2300">
                <a:solidFill>
                  <a:schemeClr val="tx1"/>
                </a:solidFill>
              </a:rPr>
              <a:t>源码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4.</a:t>
            </a:r>
            <a:r>
              <a:rPr lang="zh-CN" altLang="en-US" sz="2300">
                <a:solidFill>
                  <a:schemeClr val="tx1"/>
                </a:solidFill>
              </a:rPr>
              <a:t>安装</a:t>
            </a:r>
            <a:r>
              <a:rPr lang="en-US" altLang="zh-CN" sz="2300">
                <a:solidFill>
                  <a:schemeClr val="tx1"/>
                </a:solidFill>
              </a:rPr>
              <a:t>go</a:t>
            </a:r>
            <a:r>
              <a:rPr lang="zh-CN" altLang="en-US" sz="2300">
                <a:solidFill>
                  <a:schemeClr val="tx1"/>
                </a:solidFill>
              </a:rPr>
              <a:t>语言</a:t>
            </a:r>
            <a:r>
              <a:rPr lang="zh-CN" altLang="en-US" sz="2300">
                <a:solidFill>
                  <a:schemeClr val="tx1"/>
                </a:solidFill>
              </a:rPr>
              <a:t>环境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24135" y="883920"/>
            <a:ext cx="1551940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91505" y="1287780"/>
            <a:ext cx="4532630" cy="2501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47570" y="4088765"/>
            <a:ext cx="5759450" cy="155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/>
          </a:bodyPr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1.jwt</a:t>
            </a:r>
            <a:r>
              <a:rPr lang="zh-CN" altLang="en-US" sz="2400"/>
              <a:t>模块中</a:t>
            </a:r>
            <a:r>
              <a:rPr lang="en-US" altLang="zh-CN" sz="2400"/>
              <a:t>encode</a:t>
            </a:r>
            <a:r>
              <a:rPr lang="zh-CN" altLang="en-US" sz="2400"/>
              <a:t>属性，</a:t>
            </a:r>
            <a:r>
              <a:rPr lang="en-US" altLang="zh-CN" sz="2400"/>
              <a:t>jwt</a:t>
            </a:r>
            <a:r>
              <a:rPr lang="zh-CN" altLang="en-US" sz="2400"/>
              <a:t>模块要更换为</a:t>
            </a:r>
            <a:r>
              <a:rPr lang="en-US" altLang="zh-CN" sz="2400"/>
              <a:t>pyjwt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/>
              <a:t>尝试集成单点</a:t>
            </a:r>
            <a:r>
              <a:rPr lang="zh-CN" altLang="en-US" sz="2400"/>
              <a:t>登录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1.fcntl库在windows上不可以运行 	 </vt:lpstr>
      <vt:lpstr>日后学习计划： 1.继续学习FastAPI,熟练掌握FastAPI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32</cp:revision>
  <dcterms:created xsi:type="dcterms:W3CDTF">2023-06-10T19:56:00Z</dcterms:created>
  <dcterms:modified xsi:type="dcterms:W3CDTF">2023-08-23T07:06:16Z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