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16890"/>
          </a:xfrm>
        </p:spPr>
        <p:txBody>
          <a:bodyPr>
            <a:normAutofit/>
          </a:bodyPr>
          <a:p>
            <a:pPr marL="0" lvl="0" indent="0" algn="l">
              <a:buNone/>
            </a:pPr>
            <a:r>
              <a:rPr lang="zh-CN" altLang="en-US" sz="2400">
                <a:solidFill>
                  <a:schemeClr val="tx1"/>
                </a:solidFill>
              </a:rPr>
              <a:t>用</a:t>
            </a:r>
            <a:r>
              <a:rPr lang="en-US" altLang="zh-CN" sz="2400">
                <a:solidFill>
                  <a:schemeClr val="tx1"/>
                </a:solidFill>
              </a:rPr>
              <a:t>nestjs</a:t>
            </a:r>
            <a:r>
              <a:rPr lang="zh-CN" altLang="en-US" sz="2400">
                <a:solidFill>
                  <a:schemeClr val="tx1"/>
                </a:solidFill>
              </a:rPr>
              <a:t>实现表格数据</a:t>
            </a:r>
            <a:r>
              <a:rPr lang="zh-CN" altLang="en-US" sz="2400">
                <a:solidFill>
                  <a:schemeClr val="tx1"/>
                </a:solidFill>
              </a:rPr>
              <a:t>请求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3630" y="3947160"/>
            <a:ext cx="7284720" cy="1109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>
                <a:latin typeface="+mj-ea"/>
                <a:ea typeface="+mj-ea"/>
                <a:cs typeface="+mj-ea"/>
              </a:rPr>
              <a:t>查找解决</a:t>
            </a:r>
            <a:r>
              <a:rPr sz="2400">
                <a:latin typeface="+mj-ea"/>
                <a:ea typeface="+mj-ea"/>
                <a:cs typeface="+mj-ea"/>
              </a:rPr>
              <a:t>vite-plugin-eslint</a:t>
            </a:r>
            <a:r>
              <a:rPr lang="zh-CN" sz="2400">
                <a:latin typeface="+mj-ea"/>
                <a:ea typeface="+mj-ea"/>
                <a:cs typeface="+mj-ea"/>
              </a:rPr>
              <a:t>代码风格</a:t>
            </a:r>
            <a:r>
              <a:rPr lang="zh-CN" sz="2400">
                <a:latin typeface="+mj-ea"/>
                <a:ea typeface="+mj-ea"/>
                <a:cs typeface="+mj-ea"/>
              </a:rPr>
              <a:t>检查</a:t>
            </a:r>
            <a:endParaRPr lang="zh-CN" sz="2400"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90560" y="3054350"/>
            <a:ext cx="2387600" cy="3457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9900" y="1284605"/>
            <a:ext cx="10208260" cy="168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r>
              <a:rPr sz="2400">
                <a:latin typeface="+mj-ea"/>
                <a:cs typeface="+mj-ea"/>
                <a:sym typeface="+mn-ea"/>
              </a:rPr>
              <a:t>vite-plugin-eslint</a:t>
            </a:r>
            <a:r>
              <a:rPr lang="zh-CN" sz="2400">
                <a:latin typeface="+mj-ea"/>
                <a:cs typeface="+mj-ea"/>
                <a:sym typeface="+mn-ea"/>
              </a:rPr>
              <a:t>从检测文件数据入手，而非</a:t>
            </a:r>
            <a:r>
              <a:rPr lang="en-US" altLang="zh-CN" sz="2400">
                <a:latin typeface="+mj-ea"/>
                <a:cs typeface="+mj-ea"/>
                <a:sym typeface="+mn-ea"/>
              </a:rPr>
              <a:t>“</a:t>
            </a:r>
            <a:r>
              <a:rPr lang="zh-CN" altLang="en-US" sz="2400">
                <a:latin typeface="+mj-ea"/>
                <a:cs typeface="+mj-ea"/>
                <a:sym typeface="+mn-ea"/>
              </a:rPr>
              <a:t>关闭</a:t>
            </a:r>
            <a:r>
              <a:rPr lang="en-US" altLang="zh-CN" sz="2400">
                <a:latin typeface="+mj-ea"/>
                <a:cs typeface="+mj-ea"/>
                <a:sym typeface="+mn-ea"/>
              </a:rPr>
              <a:t>”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学习了解</a:t>
            </a:r>
            <a:r>
              <a:rPr lang="en-US" altLang="zh-CN" sz="2400"/>
              <a:t>ts</a:t>
            </a:r>
            <a:br>
              <a:rPr lang="zh-CN" altLang="en-US" sz="2400"/>
            </a:br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继续看书，学习</a:t>
            </a:r>
            <a:r>
              <a:rPr lang="en-US" altLang="zh-CN" sz="2400">
                <a:sym typeface="+mn-ea"/>
              </a:rPr>
              <a:t>js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	“鬼打墙”报错，严格类型报错 </vt:lpstr>
      <vt:lpstr>日后学习计划： 1.学习了解ts 2.继续看书，学习js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17</cp:revision>
  <dcterms:created xsi:type="dcterms:W3CDTF">2023-06-10T19:56:00Z</dcterms:created>
  <dcterms:modified xsi:type="dcterms:W3CDTF">2023-07-22T19:49:04Z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