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28015"/>
            <a:ext cx="8597265" cy="1416050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复习</a:t>
            </a:r>
            <a:r>
              <a:rPr lang="en-US" altLang="zh-CN" sz="2300">
                <a:solidFill>
                  <a:schemeClr val="tx1"/>
                </a:solidFill>
              </a:rPr>
              <a:t>ts</a:t>
            </a:r>
            <a:endParaRPr lang="en-US" altLang="zh-CN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学习</a:t>
            </a:r>
            <a:r>
              <a:rPr lang="en-US" altLang="zh-CN" sz="2300">
                <a:solidFill>
                  <a:schemeClr val="tx1"/>
                </a:solidFill>
              </a:rPr>
              <a:t>dfs</a:t>
            </a:r>
            <a:r>
              <a:rPr lang="zh-CN" altLang="en-US" sz="2300">
                <a:solidFill>
                  <a:schemeClr val="tx1"/>
                </a:solidFill>
              </a:rPr>
              <a:t>算法</a:t>
            </a:r>
            <a:r>
              <a:rPr lang="en-US" altLang="zh-CN" sz="2300">
                <a:solidFill>
                  <a:schemeClr val="tx1"/>
                </a:solidFill>
              </a:rPr>
              <a:t>——</a:t>
            </a:r>
            <a:r>
              <a:rPr lang="zh-CN" altLang="en-US" sz="2300">
                <a:solidFill>
                  <a:schemeClr val="tx1"/>
                </a:solidFill>
              </a:rPr>
              <a:t>深度优先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3.</a:t>
            </a:r>
            <a:r>
              <a:rPr lang="zh-CN" altLang="en-US" sz="2300">
                <a:solidFill>
                  <a:schemeClr val="tx1"/>
                </a:solidFill>
              </a:rPr>
              <a:t>用</a:t>
            </a:r>
            <a:r>
              <a:rPr lang="en-US" altLang="zh-CN" sz="2300">
                <a:solidFill>
                  <a:schemeClr val="tx1"/>
                </a:solidFill>
              </a:rPr>
              <a:t>ts</a:t>
            </a:r>
            <a:r>
              <a:rPr lang="zh-CN" altLang="en-US" sz="2300">
                <a:solidFill>
                  <a:schemeClr val="tx1"/>
                </a:solidFill>
              </a:rPr>
              <a:t>实现</a:t>
            </a:r>
            <a:r>
              <a:rPr lang="en-US" altLang="zh-CN" sz="2300">
                <a:solidFill>
                  <a:schemeClr val="tx1"/>
                </a:solidFill>
              </a:rPr>
              <a:t>dfs</a:t>
            </a:r>
            <a:r>
              <a:rPr lang="zh-CN" altLang="en-US" sz="2300">
                <a:solidFill>
                  <a:schemeClr val="tx1"/>
                </a:solidFill>
              </a:rPr>
              <a:t>算法</a:t>
            </a:r>
            <a:endParaRPr lang="zh-CN" altLang="en-US" sz="23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2292350"/>
            <a:ext cx="6046470" cy="3615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49820" y="2292350"/>
            <a:ext cx="2349500" cy="178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49820" y="4128135"/>
            <a:ext cx="173101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r>
              <a:rPr lang="zh-CN" altLang="en-US" sz="2400"/>
              <a:t>栈溢出</a:t>
            </a:r>
            <a:r>
              <a:rPr lang="en-US" altLang="zh-CN" sz="2400"/>
              <a:t>——</a:t>
            </a:r>
            <a:r>
              <a:rPr lang="zh-CN" altLang="en-US" sz="2400"/>
              <a:t>递归结束条件有误</a:t>
            </a:r>
            <a:r>
              <a:rPr lang="zh-CN" altLang="en-US" sz="2400"/>
              <a:t>导致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继续看书，学习</a:t>
            </a:r>
            <a:r>
              <a:rPr lang="en-US" altLang="zh-CN" sz="2400">
                <a:sym typeface="+mn-ea"/>
              </a:rPr>
              <a:t>js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	vite-plugin-eslint从检测文件数据入手，而非“关闭” </vt:lpstr>
      <vt:lpstr>日后学习计划： 1.学习了解ts 2.继续看书，学习js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19</cp:revision>
  <dcterms:created xsi:type="dcterms:W3CDTF">2023-06-10T19:56:00Z</dcterms:created>
  <dcterms:modified xsi:type="dcterms:W3CDTF">2023-07-29T17:47:36Z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