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101917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ym typeface="+mn-ea"/>
              </a:rPr>
              <a:t>编写接口文档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了解MongoDB数据库，</a:t>
            </a:r>
            <a:r>
              <a:rPr lang="en-US" altLang="zh-CN" sz="2300">
                <a:solidFill>
                  <a:schemeClr val="tx1"/>
                </a:solidFill>
              </a:rPr>
              <a:t>python</a:t>
            </a:r>
            <a:r>
              <a:rPr lang="zh-CN" altLang="en-US" sz="2300">
                <a:solidFill>
                  <a:schemeClr val="tx1"/>
                </a:solidFill>
              </a:rPr>
              <a:t>库操作</a:t>
            </a:r>
            <a:r>
              <a:rPr lang="zh-CN" altLang="en-US" sz="2300">
                <a:sym typeface="+mn-ea"/>
              </a:rPr>
              <a:t>MongoDB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4760" y="2152015"/>
            <a:ext cx="6099810" cy="355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/>
          </a:bodyPr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1.fcntl</a:t>
            </a:r>
            <a:r>
              <a:rPr lang="zh-CN" altLang="en-US" sz="2400"/>
              <a:t>库在</a:t>
            </a:r>
            <a:r>
              <a:rPr lang="en-US" altLang="zh-CN" sz="2400"/>
              <a:t>windows</a:t>
            </a:r>
            <a:r>
              <a:rPr lang="zh-CN" altLang="en-US" sz="2400"/>
              <a:t>上不可以运行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3720" y="1492885"/>
            <a:ext cx="8094980" cy="1354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3720" y="2953385"/>
            <a:ext cx="7788910" cy="1207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解决</a:t>
            </a:r>
            <a:endParaRPr lang="zh-CN" altLang="en-US" sz="2400"/>
          </a:p>
          <a:p>
            <a:r>
              <a:rPr lang="zh-CN" altLang="en-US" sz="2400"/>
              <a:t>gunicorn -c gunicorn.conf.py</a:t>
            </a:r>
            <a:endParaRPr lang="zh-CN" altLang="en-US" sz="2400"/>
          </a:p>
          <a:p>
            <a:r>
              <a:rPr lang="zh-CN" altLang="en-US" sz="2400"/>
              <a:t># uvicorn server.</a:t>
            </a:r>
            <a:r>
              <a:rPr lang="zh-CN" altLang="en-US" sz="2400"/>
              <a:t>main:app --reload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继续学习</a:t>
            </a:r>
            <a:r>
              <a:rPr lang="en-US" altLang="zh-CN" sz="2400">
                <a:sym typeface="+mn-ea"/>
              </a:rPr>
              <a:t>FastAPI,</a:t>
            </a:r>
            <a:r>
              <a:rPr lang="zh-CN" altLang="en-US" sz="2400">
                <a:sym typeface="+mn-ea"/>
              </a:rPr>
              <a:t>熟练掌握</a:t>
            </a:r>
            <a:r>
              <a:rPr lang="en-US" altLang="zh-CN" sz="2400">
                <a:sym typeface="+mn-ea"/>
              </a:rPr>
              <a:t>F</a:t>
            </a:r>
            <a:r>
              <a:rPr lang="en-US" altLang="zh-CN" sz="2400">
                <a:sym typeface="+mn-ea"/>
              </a:rPr>
              <a:t>astAPI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1.fcntl库在windows上不可以运行 	 </vt:lpstr>
      <vt:lpstr>日后学习计划： 1.继续学习FastAPI,熟练掌握FastAPI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28</cp:revision>
  <dcterms:created xsi:type="dcterms:W3CDTF">2023-06-10T19:56:00Z</dcterms:created>
  <dcterms:modified xsi:type="dcterms:W3CDTF">2023-08-16T13:13:47Z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