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2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3630" y="883920"/>
            <a:ext cx="8597265" cy="2743835"/>
          </a:xfrm>
        </p:spPr>
        <p:txBody>
          <a:bodyPr>
            <a:noAutofit/>
          </a:bodyPr>
          <a:p>
            <a:pPr marL="0" lvl="0" indent="0" algn="l">
              <a:buNone/>
            </a:pPr>
            <a:r>
              <a:rPr lang="en-US" altLang="zh-CN" sz="2300">
                <a:solidFill>
                  <a:schemeClr val="tx1"/>
                </a:solidFill>
              </a:rPr>
              <a:t>1.</a:t>
            </a:r>
            <a:r>
              <a:rPr lang="zh-CN" altLang="en-US" sz="2300">
                <a:solidFill>
                  <a:schemeClr val="tx1"/>
                </a:solidFill>
              </a:rPr>
              <a:t>各接口的对接和解决对接出现的</a:t>
            </a:r>
            <a:r>
              <a:rPr lang="zh-CN" altLang="en-US" sz="2300">
                <a:solidFill>
                  <a:schemeClr val="tx1"/>
                </a:solidFill>
              </a:rPr>
              <a:t>问题</a:t>
            </a:r>
            <a:endParaRPr lang="zh-CN" altLang="en-US" sz="23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530"/>
            <a:ext cx="10515600" cy="2541270"/>
          </a:xfrm>
        </p:spPr>
        <p:txBody>
          <a:bodyPr anchor="t" anchorCtr="0">
            <a:normAutofit/>
          </a:bodyPr>
          <a:p>
            <a:r>
              <a:rPr lang="zh-CN" altLang="en-US" sz="2400"/>
              <a:t>遇到的问题：</a:t>
            </a:r>
            <a:br>
              <a:rPr lang="zh-CN" altLang="en-US" sz="2400"/>
            </a:br>
            <a:r>
              <a:rPr lang="en-US" altLang="zh-CN" sz="2400"/>
              <a:t>	</a:t>
            </a:r>
            <a:br>
              <a:rPr lang="zh-CN" altLang="en-US" sz="2400"/>
            </a:br>
            <a:r>
              <a:rPr lang="en-US" altLang="zh-CN" sz="2400"/>
              <a:t>	1.</a:t>
            </a:r>
            <a:r>
              <a:rPr lang="zh-CN" altLang="en-US" sz="2400"/>
              <a:t>数据库引用文档遍历问题</a:t>
            </a:r>
            <a:br>
              <a:rPr lang="zh-CN" altLang="en-US" sz="2400"/>
            </a:br>
            <a:r>
              <a:rPr lang="en-US" altLang="zh-CN" sz="2400"/>
              <a:t>	2.tags</a:t>
            </a:r>
            <a:r>
              <a:rPr lang="zh-CN" altLang="en-US" sz="2400"/>
              <a:t>字符串列表赋值</a:t>
            </a:r>
            <a:r>
              <a:rPr lang="zh-CN" altLang="en-US" sz="2400"/>
              <a:t>问题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965" y="2463800"/>
            <a:ext cx="4362450" cy="76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965" y="3225800"/>
            <a:ext cx="8331200" cy="153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8965" y="5008245"/>
            <a:ext cx="6953250" cy="64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35120" y="5850255"/>
            <a:ext cx="75946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6120"/>
            <a:ext cx="10515600" cy="2086610"/>
          </a:xfrm>
        </p:spPr>
        <p:txBody>
          <a:bodyPr anchor="t" anchorCtr="0"/>
          <a:p>
            <a:r>
              <a:rPr lang="zh-CN" altLang="en-US" sz="2400"/>
              <a:t>日后学习计划：</a:t>
            </a:r>
            <a:br>
              <a:rPr lang="zh-CN" altLang="en-US" sz="2400"/>
            </a:br>
            <a:r>
              <a:rPr lang="en-US" altLang="zh-CN" sz="2400"/>
              <a:t>	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jM2MDg3MDFlODYwMTg1ZTJkNDg3ZDJiMWNjMDdkYTIifQ=="/>
  <p:tag name="KSO_WPP_MARK_KEY" val="f908cec1-b090-4418-a50e-9139afd8164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遇到的问题： 	 	数据库引用文档遍历问题</vt:lpstr>
      <vt:lpstr>日后学习计划： 	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kesong xiao</dc:creator>
  <cp:lastModifiedBy>半步多</cp:lastModifiedBy>
  <cp:revision>45</cp:revision>
  <dcterms:created xsi:type="dcterms:W3CDTF">2023-06-10T19:56:00Z</dcterms:created>
  <dcterms:modified xsi:type="dcterms:W3CDTF">2023-09-13T06:33:35Z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91A6AF47263B4881B12DC50CBDF04DBA_12</vt:lpwstr>
  </property>
  <property fmtid="{D5CDD505-2E9C-101B-9397-08002B2CF9AE}" pid="3" name="KSOProductBuildVer">
    <vt:lpwstr>2052-12.1.0.15120</vt:lpwstr>
  </property>
</Properties>
</file>