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8597265" cy="516890"/>
          </a:xfrm>
        </p:spPr>
        <p:txBody>
          <a:bodyPr>
            <a:normAutofit/>
          </a:bodyPr>
          <a:p>
            <a:pPr marL="0" lvl="0" indent="0" algn="l">
              <a:buNone/>
            </a:pPr>
            <a:r>
              <a:rPr lang="zh-CN" altLang="en-US" sz="2400">
                <a:solidFill>
                  <a:schemeClr val="tx1"/>
                </a:solidFill>
              </a:rPr>
              <a:t>消化</a:t>
            </a:r>
            <a:r>
              <a:rPr lang="en-US" altLang="zh-CN" sz="2400">
                <a:solidFill>
                  <a:schemeClr val="tx1"/>
                </a:solidFill>
              </a:rPr>
              <a:t>vite element admin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zh-CN" altLang="en-US" sz="2400">
                <a:solidFill>
                  <a:schemeClr val="tx1"/>
                </a:solidFill>
              </a:rPr>
              <a:t>源代码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3630" y="4956175"/>
            <a:ext cx="7891145" cy="1402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+mj-ea"/>
                <a:ea typeface="+mj-ea"/>
                <a:cs typeface="+mj-ea"/>
              </a:rPr>
              <a:t>了解</a:t>
            </a:r>
            <a:r>
              <a:rPr lang="en-US" altLang="zh-CN" sz="2400">
                <a:latin typeface="+mj-ea"/>
                <a:ea typeface="+mj-ea"/>
                <a:cs typeface="+mj-ea"/>
              </a:rPr>
              <a:t>ts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看书学习</a:t>
            </a:r>
            <a:r>
              <a:rPr lang="en-US" altLang="zh-CN" sz="2400">
                <a:latin typeface="+mj-ea"/>
                <a:ea typeface="+mj-ea"/>
                <a:cs typeface="+mj-ea"/>
              </a:rPr>
              <a:t>js</a:t>
            </a:r>
            <a:endParaRPr lang="en-US" altLang="zh-CN" sz="2400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1196340"/>
            <a:ext cx="4766945" cy="23393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70905" y="1196340"/>
            <a:ext cx="4735195" cy="320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en-US" altLang="zh-CN" sz="2400"/>
            </a:br>
            <a:r>
              <a:rPr lang="en-US" altLang="zh-CN" sz="2400"/>
              <a:t>1.</a:t>
            </a:r>
            <a:r>
              <a:rPr lang="zh-CN" altLang="en-US" sz="2400"/>
              <a:t>学习了解</a:t>
            </a:r>
            <a:r>
              <a:rPr lang="en-US" altLang="zh-CN" sz="2400"/>
              <a:t>ts</a:t>
            </a:r>
            <a:br>
              <a:rPr lang="zh-CN" altLang="en-US" sz="2400"/>
            </a:br>
            <a:r>
              <a:rPr lang="en-US" altLang="zh-CN" sz="2400"/>
              <a:t>2.</a:t>
            </a:r>
            <a:r>
              <a:rPr lang="zh-CN" altLang="en-US" sz="2400">
                <a:sym typeface="+mn-ea"/>
              </a:rPr>
              <a:t>继续看书，学习</a:t>
            </a:r>
            <a:r>
              <a:rPr lang="en-US" altLang="zh-CN" sz="2400">
                <a:sym typeface="+mn-ea"/>
              </a:rPr>
              <a:t>js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 </vt:lpstr>
      <vt:lpstr>日后学习计划： 1.继续看书，深入学习js 2.学习nestjs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14</cp:revision>
  <dcterms:created xsi:type="dcterms:W3CDTF">2023-06-10T19:56:00Z</dcterms:created>
  <dcterms:modified xsi:type="dcterms:W3CDTF">2023-07-16T01:57:43Z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2052-11.1.0.14309</vt:lpwstr>
  </property>
</Properties>
</file>