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679450"/>
            <a:ext cx="8597265" cy="5519420"/>
          </a:xfrm>
        </p:spPr>
        <p:txBody>
          <a:bodyPr>
            <a:normAutofit/>
          </a:bodyPr>
          <a:p>
            <a:pPr algn="l"/>
            <a:r>
              <a:rPr lang="zh-CN" altLang="en-US"/>
              <a:t>学习</a:t>
            </a:r>
            <a:r>
              <a:rPr lang="en-US" altLang="zh-CN"/>
              <a:t>pixi.js</a:t>
            </a:r>
            <a:endParaRPr lang="en-US" altLang="zh-CN"/>
          </a:p>
          <a:p>
            <a:pPr indent="457200" algn="l"/>
            <a:r>
              <a:rPr lang="en-US" altLang="zh-CN" sz="2400">
                <a:solidFill>
                  <a:schemeClr val="tx1"/>
                </a:solidFill>
              </a:rPr>
              <a:t>1.</a:t>
            </a:r>
            <a:r>
              <a:rPr lang="zh-CN" altLang="en-US" sz="2400">
                <a:solidFill>
                  <a:schemeClr val="tx1"/>
                </a:solidFill>
              </a:rPr>
              <a:t>基本图形绘制</a:t>
            </a:r>
            <a:endParaRPr lang="zh-CN" altLang="en-US" sz="2400">
              <a:solidFill>
                <a:schemeClr val="tx1"/>
              </a:solidFill>
            </a:endParaRPr>
          </a:p>
          <a:p>
            <a:pPr indent="457200" algn="l"/>
            <a:r>
              <a:rPr lang="en-US" altLang="zh-CN" sz="2400">
                <a:solidFill>
                  <a:schemeClr val="tx1"/>
                </a:solidFill>
              </a:rPr>
              <a:t>2.</a:t>
            </a:r>
            <a:r>
              <a:rPr lang="zh-CN" altLang="en-US" sz="2400">
                <a:solidFill>
                  <a:schemeClr val="tx1"/>
                </a:solidFill>
              </a:rPr>
              <a:t>动画实现和事件交互</a:t>
            </a:r>
            <a:endParaRPr lang="zh-CN" altLang="en-US" sz="2400">
              <a:solidFill>
                <a:schemeClr val="tx1"/>
              </a:solidFill>
            </a:endParaRPr>
          </a:p>
          <a:p>
            <a:pPr indent="457200" algn="l"/>
            <a:r>
              <a:rPr lang="en-US" altLang="zh-CN" sz="2400">
                <a:solidFill>
                  <a:schemeClr val="tx1"/>
                </a:solidFill>
              </a:rPr>
              <a:t>3.</a:t>
            </a:r>
            <a:r>
              <a:rPr lang="zh-CN" altLang="en-US" sz="2400">
                <a:solidFill>
                  <a:schemeClr val="tx1"/>
                </a:solidFill>
              </a:rPr>
              <a:t>文字遮罩、滤镜特效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zh-CN" altLang="en-US" sz="2400">
                <a:solidFill>
                  <a:schemeClr val="tx1"/>
                </a:solidFill>
              </a:rPr>
              <a:t>矩形数据的</a:t>
            </a:r>
            <a:r>
              <a:rPr lang="zh-CN" altLang="en-US" sz="2400">
                <a:solidFill>
                  <a:schemeClr val="tx1"/>
                </a:solidFill>
              </a:rPr>
              <a:t>绘制</a:t>
            </a:r>
            <a:endParaRPr lang="zh-CN" altLang="en-US" sz="2400">
              <a:solidFill>
                <a:schemeClr val="tx1"/>
              </a:solidFill>
            </a:endParaRPr>
          </a:p>
          <a:p>
            <a:pPr marL="0" lvl="0" indent="457200" algn="l"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7630" y="3044825"/>
            <a:ext cx="778954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48715"/>
            <a:ext cx="10515600" cy="2855595"/>
          </a:xfrm>
        </p:spPr>
        <p:txBody>
          <a:bodyPr anchor="t" anchorCtr="0"/>
          <a:p>
            <a:r>
              <a:rPr lang="zh-CN" altLang="en-US" sz="2400"/>
              <a:t>遇到的问题：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en-US" altLang="zh-CN" sz="2400"/>
            </a:br>
            <a:r>
              <a:rPr lang="en-US" altLang="zh-CN" sz="2400"/>
              <a:t>1.</a:t>
            </a:r>
            <a:r>
              <a:rPr lang="zh-CN" altLang="en-US" sz="2400"/>
              <a:t>多练习、熟练掌握</a:t>
            </a:r>
            <a:r>
              <a:rPr lang="en-US" altLang="zh-CN" sz="2400"/>
              <a:t>pixi.js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OGZkZjk5ZDdhMTcyZWQ5Mjc5OTI0NWE3OWQ0OGM0OTA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演示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遇到的问题： </vt:lpstr>
      <vt:lpstr>日后学习计划： 1.练习完node项目 2.继续完善拖拽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7</cp:revision>
  <dcterms:created xsi:type="dcterms:W3CDTF">2023-06-10T19:56:00Z</dcterms:created>
  <dcterms:modified xsi:type="dcterms:W3CDTF">2023-06-27T14:38:07Z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2052-11.1.0.14309</vt:lpwstr>
  </property>
</Properties>
</file>