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883920"/>
            <a:ext cx="8597265" cy="274383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olidFill>
                  <a:schemeClr val="tx1"/>
                </a:solidFill>
              </a:rPr>
              <a:t>各接口的</a:t>
            </a:r>
            <a:r>
              <a:rPr lang="zh-CN" altLang="en-US" sz="2300">
                <a:solidFill>
                  <a:schemeClr val="tx1"/>
                </a:solidFill>
              </a:rPr>
              <a:t>开发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zh-CN" altLang="en-US" sz="2300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endParaRPr lang="zh-CN" altLang="en-US" sz="23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3630" y="1619250"/>
            <a:ext cx="2413000" cy="332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541270"/>
          </a:xfrm>
        </p:spPr>
        <p:txBody>
          <a:bodyPr anchor="t" anchorCtr="0">
            <a:normAutofit/>
          </a:bodyPr>
          <a:p>
            <a:r>
              <a:rPr lang="zh-CN" altLang="en-US" sz="2400"/>
              <a:t>遇到</a:t>
            </a:r>
            <a:r>
              <a:rPr lang="zh-CN" altLang="en-US" sz="2400"/>
              <a:t>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	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遇到常见的问题： 	1.INFO:     127.0.0.1:64573 - "POST /v1/gpt/add_task HTTP/1.1" 422 Unprocessable Entity 	服务器无法处理请求参数，格式问题 	2.$ git push fatal: unable to access 'https://github.com/SYU-THU-WEB-DEV-04/gpt-server.git/': Recv failure: Connection was reset 	网络问题 </vt:lpstr>
      <vt:lpstr>日后学习计划： 	1.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39</cp:revision>
  <dcterms:created xsi:type="dcterms:W3CDTF">2023-06-10T19:56:00Z</dcterms:created>
  <dcterms:modified xsi:type="dcterms:W3CDTF">2023-09-06T06:48:23Z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