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4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3630" y="679450"/>
            <a:ext cx="8597265" cy="516890"/>
          </a:xfrm>
        </p:spPr>
        <p:txBody>
          <a:bodyPr>
            <a:normAutofit/>
          </a:bodyPr>
          <a:p>
            <a:pPr marL="0" lvl="0" indent="0" algn="l">
              <a:buNone/>
            </a:pPr>
            <a:r>
              <a:rPr lang="zh-CN" altLang="en-US" sz="2400">
                <a:solidFill>
                  <a:schemeClr val="tx1"/>
                </a:solidFill>
              </a:rPr>
              <a:t>用</a:t>
            </a:r>
            <a:r>
              <a:rPr lang="en-US" altLang="zh-CN" sz="2400">
                <a:solidFill>
                  <a:schemeClr val="tx1"/>
                </a:solidFill>
              </a:rPr>
              <a:t>nestjs</a:t>
            </a:r>
            <a:r>
              <a:rPr lang="zh-CN" altLang="en-US" sz="2400">
                <a:solidFill>
                  <a:schemeClr val="tx1"/>
                </a:solidFill>
              </a:rPr>
              <a:t>实现表格数据</a:t>
            </a:r>
            <a:r>
              <a:rPr lang="zh-CN" altLang="en-US" sz="2400">
                <a:solidFill>
                  <a:schemeClr val="tx1"/>
                </a:solidFill>
              </a:rPr>
              <a:t>请求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3630" y="5190490"/>
            <a:ext cx="7284720" cy="1109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400">
                <a:latin typeface="+mj-ea"/>
                <a:ea typeface="+mj-ea"/>
                <a:cs typeface="+mj-ea"/>
              </a:rPr>
              <a:t>查找解决</a:t>
            </a:r>
            <a:r>
              <a:rPr sz="2400">
                <a:latin typeface="+mj-ea"/>
                <a:ea typeface="+mj-ea"/>
                <a:cs typeface="+mj-ea"/>
              </a:rPr>
              <a:t>vite-plugin-eslint</a:t>
            </a:r>
            <a:r>
              <a:rPr lang="zh-CN" sz="2400">
                <a:latin typeface="+mj-ea"/>
                <a:ea typeface="+mj-ea"/>
                <a:cs typeface="+mj-ea"/>
              </a:rPr>
              <a:t>代码风格</a:t>
            </a:r>
            <a:r>
              <a:rPr lang="zh-CN" sz="2400">
                <a:latin typeface="+mj-ea"/>
                <a:ea typeface="+mj-ea"/>
                <a:cs typeface="+mj-ea"/>
              </a:rPr>
              <a:t>检查</a:t>
            </a:r>
            <a:endParaRPr lang="zh-CN" sz="2400">
              <a:latin typeface="+mj-ea"/>
              <a:ea typeface="+mj-ea"/>
              <a:cs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90560" y="3054350"/>
            <a:ext cx="2387600" cy="3457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9900" y="1284605"/>
            <a:ext cx="10208260" cy="1681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97305" y="2966085"/>
            <a:ext cx="2659380" cy="2132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4530"/>
            <a:ext cx="10515600" cy="2855595"/>
          </a:xfrm>
        </p:spPr>
        <p:txBody>
          <a:bodyPr anchor="t" anchorCtr="0"/>
          <a:p>
            <a:r>
              <a:rPr lang="zh-CN" altLang="en-US" sz="2400"/>
              <a:t>遇到的问题：</a:t>
            </a:r>
            <a:br>
              <a:rPr lang="zh-CN" altLang="en-US" sz="2400"/>
            </a:br>
            <a:r>
              <a:rPr lang="en-US" altLang="zh-CN" sz="2400"/>
              <a:t>	</a:t>
            </a:r>
            <a:r>
              <a:rPr sz="2400">
                <a:latin typeface="+mj-ea"/>
                <a:cs typeface="+mj-ea"/>
                <a:sym typeface="+mn-ea"/>
              </a:rPr>
              <a:t>vite-plugin-eslint</a:t>
            </a:r>
            <a:r>
              <a:rPr lang="zh-CN" sz="2400">
                <a:latin typeface="+mj-ea"/>
                <a:cs typeface="+mj-ea"/>
                <a:sym typeface="+mn-ea"/>
              </a:rPr>
              <a:t>从检测文件数据入手，而非</a:t>
            </a:r>
            <a:r>
              <a:rPr lang="en-US" altLang="zh-CN" sz="2400">
                <a:latin typeface="+mj-ea"/>
                <a:cs typeface="+mj-ea"/>
                <a:sym typeface="+mn-ea"/>
              </a:rPr>
              <a:t>“</a:t>
            </a:r>
            <a:r>
              <a:rPr lang="zh-CN" altLang="en-US" sz="2400">
                <a:latin typeface="+mj-ea"/>
                <a:cs typeface="+mj-ea"/>
                <a:sym typeface="+mn-ea"/>
              </a:rPr>
              <a:t>关闭</a:t>
            </a:r>
            <a:r>
              <a:rPr lang="en-US" altLang="zh-CN" sz="2400">
                <a:latin typeface="+mj-ea"/>
                <a:cs typeface="+mj-ea"/>
                <a:sym typeface="+mn-ea"/>
              </a:rPr>
              <a:t>”</a:t>
            </a:r>
            <a:br>
              <a:rPr lang="zh-CN" altLang="en-US" sz="2400"/>
            </a:b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6120"/>
            <a:ext cx="10515600" cy="2086610"/>
          </a:xfrm>
        </p:spPr>
        <p:txBody>
          <a:bodyPr anchor="t" anchorCtr="0"/>
          <a:p>
            <a:r>
              <a:rPr lang="zh-CN" altLang="en-US" sz="2400"/>
              <a:t>日后学习计划：</a:t>
            </a:r>
            <a:br>
              <a:rPr lang="en-US" altLang="zh-CN" sz="2400"/>
            </a:br>
            <a:r>
              <a:rPr lang="en-US" altLang="zh-CN" sz="2400"/>
              <a:t>1.</a:t>
            </a:r>
            <a:r>
              <a:rPr lang="zh-CN" altLang="en-US" sz="2400"/>
              <a:t>学习了解</a:t>
            </a:r>
            <a:r>
              <a:rPr lang="en-US" altLang="zh-CN" sz="2400"/>
              <a:t>ts</a:t>
            </a:r>
            <a:br>
              <a:rPr lang="zh-CN" altLang="en-US" sz="2400"/>
            </a:br>
            <a:r>
              <a:rPr lang="en-US" altLang="zh-CN" sz="2400"/>
              <a:t>2.</a:t>
            </a:r>
            <a:r>
              <a:rPr lang="zh-CN" altLang="en-US" sz="2400">
                <a:sym typeface="+mn-ea"/>
              </a:rPr>
              <a:t>继续看书，学习</a:t>
            </a:r>
            <a:r>
              <a:rPr lang="en-US" altLang="zh-CN" sz="2400">
                <a:sym typeface="+mn-ea"/>
              </a:rPr>
              <a:t>js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MjM2MDg3MDFlODYwMTg1ZTJkNDg3ZDJiMWNjMDdkYTIifQ=="/>
  <p:tag name="KSO_WPP_MARK_KEY" val="f908cec1-b090-4418-a50e-9139afd8164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WPS 演示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遇到的问题： 	vite-plugin-eslint从检测文件数据入手，而非“关闭” </vt:lpstr>
      <vt:lpstr>日后学习计划： 1.学习了解ts 2.继续看书，学习js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kesong xiao</dc:creator>
  <cp:lastModifiedBy>半步多</cp:lastModifiedBy>
  <cp:revision>18</cp:revision>
  <dcterms:created xsi:type="dcterms:W3CDTF">2023-06-10T19:56:00Z</dcterms:created>
  <dcterms:modified xsi:type="dcterms:W3CDTF">2023-07-26T06:11:56Z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91A6AF47263B4881B12DC50CBDF04DBA_12</vt:lpwstr>
  </property>
  <property fmtid="{D5CDD505-2E9C-101B-9397-08002B2CF9AE}" pid="3" name="KSOProductBuildVer">
    <vt:lpwstr>2052-12.1.0.15120</vt:lpwstr>
  </property>
</Properties>
</file>