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883920"/>
            <a:ext cx="8597265" cy="274383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olidFill>
                  <a:schemeClr val="tx1"/>
                </a:solidFill>
              </a:rPr>
              <a:t>接口对接、完善</a:t>
            </a:r>
            <a:r>
              <a:rPr lang="zh-CN" altLang="en-US" sz="2300">
                <a:solidFill>
                  <a:schemeClr val="tx1"/>
                </a:solidFill>
              </a:rPr>
              <a:t>接口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2.</a:t>
            </a:r>
            <a:r>
              <a:rPr lang="zh-CN" altLang="en-US" sz="2300">
                <a:solidFill>
                  <a:schemeClr val="tx1"/>
                </a:solidFill>
              </a:rPr>
              <a:t>对接问题</a:t>
            </a:r>
            <a:r>
              <a:rPr lang="zh-CN" altLang="en-US" sz="2300">
                <a:solidFill>
                  <a:schemeClr val="tx1"/>
                </a:solidFill>
              </a:rPr>
              <a:t>解决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r>
              <a:rPr lang="zh-CN" altLang="en-US" sz="2300">
                <a:solidFill>
                  <a:schemeClr val="tx1"/>
                </a:solidFill>
              </a:rPr>
              <a:t>更换数据</a:t>
            </a:r>
            <a:r>
              <a:rPr lang="zh-CN" altLang="en-US" sz="2300">
                <a:solidFill>
                  <a:schemeClr val="tx1"/>
                </a:solidFill>
              </a:rPr>
              <a:t>格式、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r>
              <a:rPr lang="zh-CN" altLang="en-US" sz="2300">
                <a:solidFill>
                  <a:schemeClr val="tx1"/>
                </a:solidFill>
              </a:rPr>
              <a:t>前期交流不充分导致</a:t>
            </a:r>
            <a:r>
              <a:rPr lang="zh-CN" altLang="en-US" sz="2300">
                <a:solidFill>
                  <a:schemeClr val="tx1"/>
                </a:solidFill>
              </a:rPr>
              <a:t>部分理解</a:t>
            </a:r>
            <a:r>
              <a:rPr lang="zh-CN" altLang="en-US" sz="2300">
                <a:solidFill>
                  <a:schemeClr val="tx1"/>
                </a:solidFill>
              </a:rPr>
              <a:t>错误</a:t>
            </a:r>
            <a:endParaRPr lang="zh-CN" altLang="en-US" sz="2300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endParaRPr lang="zh-CN" altLang="en-US" sz="2300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endParaRPr lang="zh-CN" altLang="en-US" sz="23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541270"/>
          </a:xfrm>
        </p:spPr>
        <p:txBody>
          <a:bodyPr anchor="t" anchorCtr="0">
            <a:normAutofit fontScale="90000"/>
          </a:bodyPr>
          <a:p>
            <a:r>
              <a:rPr lang="zh-CN" altLang="en-US" sz="2400"/>
              <a:t>遇到</a:t>
            </a:r>
            <a:r>
              <a:rPr lang="zh-CN" altLang="en-US" sz="2400"/>
              <a:t>常见的问题：</a:t>
            </a:r>
            <a:br>
              <a:rPr lang="zh-CN" altLang="en-US" sz="2400"/>
            </a:br>
            <a:r>
              <a:rPr lang="en-US" altLang="zh-CN" sz="2400"/>
              <a:t>	1.</a:t>
            </a:r>
            <a:r>
              <a:rPr sz="2400"/>
              <a:t>INFO:     127.0.0.1:64573 - "POST /v1/gpt/add_task HTTP/1.1" 422 Unprocessable Entity</a:t>
            </a:r>
            <a:br>
              <a:rPr sz="2400"/>
            </a:br>
            <a:r>
              <a:rPr lang="en-US" sz="2400"/>
              <a:t>	</a:t>
            </a:r>
            <a:r>
              <a:rPr lang="zh-CN" altLang="en-US" sz="2400"/>
              <a:t>服务器无法处理请求参数，格式问题</a:t>
            </a:r>
            <a:br>
              <a:rPr lang="zh-CN" altLang="en-US" sz="2400"/>
            </a:br>
            <a:r>
              <a:rPr lang="en-US" altLang="zh-CN" sz="2400"/>
              <a:t>	2.$ git push</a:t>
            </a:r>
            <a:br>
              <a:rPr lang="en-US" altLang="zh-CN" sz="2400"/>
            </a:br>
            <a:r>
              <a:rPr lang="en-US" altLang="zh-CN" sz="2400"/>
              <a:t>fatal: unable to access 'https://github.com/SYU-THU-WEB-DEV-04/gpt-server.git/': Recv failure: Connection was reset</a:t>
            </a:r>
            <a:br>
              <a:rPr lang="en-US" altLang="zh-CN" sz="2400"/>
            </a:br>
            <a:r>
              <a:rPr lang="en-US" altLang="zh-CN" sz="2400"/>
              <a:t>	</a:t>
            </a:r>
            <a:r>
              <a:rPr lang="zh-CN" altLang="en-US" sz="2400"/>
              <a:t>网络</a:t>
            </a:r>
            <a:r>
              <a:rPr lang="zh-CN" altLang="en-US" sz="2400"/>
              <a:t>问题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	1.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演示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1.jwt模块中encode属性，jwt模块要更换为pyjwt 	 </vt:lpstr>
      <vt:lpstr>日后学习计划： 1.尝试集成单点登录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38</cp:revision>
  <dcterms:created xsi:type="dcterms:W3CDTF">2023-06-10T19:56:00Z</dcterms:created>
  <dcterms:modified xsi:type="dcterms:W3CDTF">2023-08-30T06:59:39Z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