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-ap-south-1.amazonaws.com/av-blog-media/wp-content/uploads/2017/09/26152627/Image2.png">
            <a:extLst>
              <a:ext uri="{FF2B5EF4-FFF2-40B4-BE49-F238E27FC236}">
                <a16:creationId xmlns:a16="http://schemas.microsoft.com/office/drawing/2014/main" id="{D06EB4CC-820A-4554-832F-D98802E70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66" y="603517"/>
            <a:ext cx="2250830" cy="87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3-ap-south-1.amazonaws.com/av-blog-media/wp-content/uploads/2017/09/26152753/Image3.png">
            <a:extLst>
              <a:ext uri="{FF2B5EF4-FFF2-40B4-BE49-F238E27FC236}">
                <a16:creationId xmlns:a16="http://schemas.microsoft.com/office/drawing/2014/main" id="{413779F3-6218-4AA8-A99C-1DD8762A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47" y="499804"/>
            <a:ext cx="2178185" cy="108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41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Li</dc:creator>
  <cp:lastModifiedBy>Ray Li</cp:lastModifiedBy>
  <cp:revision>2</cp:revision>
  <dcterms:created xsi:type="dcterms:W3CDTF">2018-03-11T16:45:13Z</dcterms:created>
  <dcterms:modified xsi:type="dcterms:W3CDTF">2018-03-11T17:55:03Z</dcterms:modified>
</cp:coreProperties>
</file>