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4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8" y="5410204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4" y="5410202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4419602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2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37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134044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9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60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6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6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61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1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3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7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7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2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8" y="609602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1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1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9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8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2" y="5883277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9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9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3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3073400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3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73400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30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1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30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2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7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1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1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8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2" y="5883277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42" y="2423217"/>
            <a:ext cx="6593681" cy="1427113"/>
          </a:xfrm>
        </p:spPr>
        <p:txBody>
          <a:bodyPr>
            <a:normAutofit/>
          </a:bodyPr>
          <a:lstStyle/>
          <a:p>
            <a:pPr algn="ctr"/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 using AT+QIOPEN &amp; AT+QISEND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62D1-26E0-D6D2-4BAA-23A9C7CD1D70}"/>
              </a:ext>
            </a:extLst>
          </p:cNvPr>
          <p:cNvSpPr txBox="1"/>
          <p:nvPr/>
        </p:nvSpPr>
        <p:spPr>
          <a:xfrm>
            <a:off x="6013494" y="5580671"/>
            <a:ext cx="29606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S SYAMKRISHNA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Server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+QIURC: "recv",0,&lt;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&lt;response data&gt;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HTTP response or sensor acknowledgment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AT+QICLOSE=0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Frees up the module’s socket for future connections.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emote IoT data upload (HTTP/MQTT)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Server-triggered SMS/alert actions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updates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meters and utilities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QIOPEN to open socket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QISEND to transmit data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close with QICLOSE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method for embedded internet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Socket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= endpoint for sending/receiving data over the internet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sensor data upload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communication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MQTT, HTTP, FTP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over TCP or UDP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Command Flow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1" y="1957253"/>
            <a:ext cx="7429499" cy="35417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APN using AT+CGDCONT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PDP with AT+QIACT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socket: AT+QIOPEN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data: AT+QISEND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socket: AT+QICLOSE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TCP and UDP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Step 1 – Configure APN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AT+CGDCONT=1,"IP","jionet"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"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jionet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with your SIM provider’s APN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Step 2 – Activate PDP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AT+QIACT=1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internet context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before opening socket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– Open Socket with AT+QIOPEN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066606"/>
            <a:ext cx="6629829" cy="1478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AT+QIOPEN=1,0,"TCP","&lt;server&gt;",&lt;port&gt;,0,1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A5A7B-4E05-286B-E3B6-E8DEF183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3099784"/>
            <a:ext cx="3656408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PDP context ID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Socket ID (0–11)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"TCP": Type (TCP or UDP)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&lt;server&gt;: IP/domain of server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&lt;port&gt;: Server port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local port (0 = auto)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keep alive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7EA9-D9BC-F7D2-3EA0-CB1BCFF4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1479-D333-F3E6-5545-4FB12E33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– Open Socket with AT+QIOPEN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81B7-8AB3-8277-2055-FDDBD09C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AT+QIOPEN=1,0,"TCP","example.com",80,0,1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Expected:</a:t>
            </a:r>
          </a:p>
          <a:p>
            <a:pPr marL="457200" lvl="1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</a:p>
          <a:p>
            <a:pPr marL="457200" lvl="1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+QIOPEN: 0,0 ← Success</a:t>
            </a:r>
          </a:p>
        </p:txBody>
      </p:sp>
    </p:spTree>
    <p:extLst>
      <p:ext uri="{BB962C8B-B14F-4D97-AF65-F5344CB8AC3E}">
        <p14:creationId xmlns:p14="http://schemas.microsoft.com/office/powerpoint/2010/main" val="8062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– Send Data using AT+QISEND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AT+QISEND=0,&lt;length&gt;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Socket ID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&lt;length&gt;: Number of bytes to send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FA00A-9831-F500-1E3E-F1D9E2F3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0C3D-59F6-8329-26C3-2050D4C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– Send Data using AT+QISEND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59CA-4489-52B7-D9B1-0E8D6DB2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AT+QISEND=0,18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</a:p>
          <a:p>
            <a:pPr marL="914400" lvl="2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GET / HTTP/1.1</a:t>
            </a:r>
          </a:p>
          <a:p>
            <a:pPr marL="914400" lvl="2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Host: example.co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(CTRL + Z)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OK</a:t>
            </a:r>
          </a:p>
        </p:txBody>
      </p:sp>
    </p:spTree>
    <p:extLst>
      <p:ext uri="{BB962C8B-B14F-4D97-AF65-F5344CB8AC3E}">
        <p14:creationId xmlns:p14="http://schemas.microsoft.com/office/powerpoint/2010/main" val="221819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388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Circuit</vt:lpstr>
      <vt:lpstr>Socket Communication using AT+QIOPEN &amp; AT+QISEND</vt:lpstr>
      <vt:lpstr>What is Socket Communication?</vt:lpstr>
      <vt:lpstr>AT Command Flow Summary</vt:lpstr>
      <vt:lpstr>Step 1 – Configure APN</vt:lpstr>
      <vt:lpstr>Step 2 – Activate PDP Context</vt:lpstr>
      <vt:lpstr>Step 3 – Open Socket with AT+QIOPEN</vt:lpstr>
      <vt:lpstr>Step 3 – Open Socket with AT+QIOPEN</vt:lpstr>
      <vt:lpstr>Step 4 – Send Data using AT+QISEND</vt:lpstr>
      <vt:lpstr>Step 4 – Send Data using AT+QISEND</vt:lpstr>
      <vt:lpstr>Receive Server Response</vt:lpstr>
      <vt:lpstr>Close the Socket</vt:lpstr>
      <vt:lpstr>Real world Use Cases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subith subhash</cp:lastModifiedBy>
  <cp:revision>2</cp:revision>
  <dcterms:created xsi:type="dcterms:W3CDTF">2013-01-27T09:14:16Z</dcterms:created>
  <dcterms:modified xsi:type="dcterms:W3CDTF">2025-07-15T17:04:48Z</dcterms:modified>
  <cp:category/>
</cp:coreProperties>
</file>