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56" r:id="rId4"/>
    <p:sldId id="267" r:id="rId5"/>
    <p:sldId id="266" r:id="rId6"/>
    <p:sldId id="268" r:id="rId7"/>
    <p:sldId id="269" r:id="rId8"/>
    <p:sldId id="273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6" autoAdjust="0"/>
    <p:restoredTop sz="94748"/>
  </p:normalViewPr>
  <p:slideViewPr>
    <p:cSldViewPr snapToGrid="0">
      <p:cViewPr varScale="1">
        <p:scale>
          <a:sx n="152" d="100"/>
          <a:sy n="152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E37A-E9EA-4BBC-BFAC-75CF2A456260}" type="datetimeFigureOut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9FD5C-9512-4839-A510-C7F129017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5B8A8-9CD4-23A3-0D14-72548EEC7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37818-1FBC-BA57-9D90-BF56E75E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B71C5-86A1-FBAB-0725-2C3D8DE7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594A8-E35F-4E21-84D3-722908B51903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FA075-EF62-1611-7C90-72C20166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E18A7-DC13-3C20-1046-CD98109D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1D489-2178-5118-4E89-0A8D933E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43C2B2-8E5D-C9F9-9EF3-BF1296036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37A08-17AD-BC69-651A-FD501AA6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5D80-E6CE-4214-9C80-E56701F98A68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07260-73E1-95BA-7F12-3DC189EE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67389-B473-8176-274D-1B237D84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D8FF2-8552-CD77-18E4-32B22B6A8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D1FF6-C4EC-1FED-3B61-33A0B9B91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F32DD-A9F1-A60D-5407-A1851DDA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3E45-4F4C-46A0-9F19-A5D7C50238CE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49A2E-3836-94FF-20FA-1A3449E2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9371C-C194-FCCA-8640-57342842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BF600E-4D14-C4CE-892E-83C73241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E408B-73EB-FB49-A565-8978C3EE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8892F-C3A8-34AA-03B3-91E40DD3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6ED8-9174-4CBE-8808-70AD42933AC8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2257A-D974-4F4C-630B-BBA96BA1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C985A-4C81-119F-D1A8-EFCA1C2E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3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0338F-7EDD-BBEA-0C23-2BF36CA5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34E0-6578-6E96-5844-3CB82A61B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856E7-2623-4739-7E58-9BA75F21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8BA5-0BF5-40B7-BF89-2D3EB02881E4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11649-CB00-65AC-6818-42E31B1C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80C8E-D337-F768-3BC6-7679649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6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32573-D0E0-740B-9949-FD446D5E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724DF-540A-D7EC-9E6F-B0FE8DD6A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0971F-82CB-91DA-8E50-4BA920D1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8F1AD-86B3-6622-0934-35D54CE0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E23B-F820-4754-A9D0-B2BF21904220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5D0D6-5363-F982-4E04-5264E7A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3E729-A077-667E-FC74-D00DBFC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5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6A9DB-51AF-206B-CE04-988D9664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42445F-D36F-8ABB-B524-E452E83F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CBA0BB-0938-4281-13EA-EA56FD4FE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6304F-25E4-22BB-1D2D-3504447E9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F68B20-C83F-32A0-38DA-70B1D8BFD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5F5608-CF9E-0E8A-F9A3-9CE80ADA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9686-EB93-4390-9D49-FD566E0F4DE5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6EB62-13F0-F2B3-3FBB-45A5574B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2EB3A-3D74-620A-2425-635468BB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16C41-D852-18F1-6D2B-536F9760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7AA7D-1A1F-8E76-AD60-E62454C3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BB354-82F4-4E6D-84A5-E64BFD8B0713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4A7158-E6CA-CA2E-298E-C815D7E3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E7E66-0E45-45FA-4CEA-AD80593E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C2F2A3-2008-6873-D0A7-9490879A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980F5-715D-4461-8C9D-B578D26680A1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08FE3E-8733-5045-2F1F-222D151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B4C1EF-41F8-3A81-230C-95932BFC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8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829AB-EE33-6DC5-5EC5-4DC9C61A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06FFD-53EC-5BA0-574F-78619E208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5EBC2-498B-DC58-E9FD-5CDA3800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4179EB-A353-1D22-EB8B-0C67364E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78F9-74CA-4A12-83E1-3F6214CC6D3C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16152-4454-E513-B65B-7A565FEA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20451-5540-C234-4A1E-F5C81C6E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8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D800D-04BC-BED2-AC3B-BA5EF696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FD1C86-0DF8-6A51-91C1-2F672C6C6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04BF0-C1BE-3D1D-95C9-3738B2CC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8CAC2-55C9-2B6A-6140-48E5D900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3E6-6938-4922-8A0A-4DE9BCA185DF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7C1B7-5105-EBB0-16EB-DBED7BFB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96FA8-A3CD-8D47-7329-46AE9FBE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3F6B0C-BD11-CA7E-589E-18739E01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47C6C-3D39-D33E-321E-75B98AC2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C7280-65B8-706B-7C52-8299FF6C6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2E840-724E-4D10-A051-AB3024363781}" type="datetime1">
              <a:rPr lang="ko-KR" altLang="en-US" smtClean="0"/>
              <a:t>2024. 10. 23.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FDB28-C5A4-36BE-2311-B7E321663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A9283-4536-0453-1C38-97DC06EF8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7958E-38CE-4B49-8A7A-6976268A2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EE5F67-4837-D0B6-71C8-CD6C958AD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/>
            </a:br>
            <a:r>
              <a:rPr lang="ko-KR" altLang="en-US"/>
              <a:t>콘솔기반</a:t>
            </a:r>
            <a:br>
              <a:rPr lang="en-US" altLang="ko-KR"/>
            </a:br>
            <a:r>
              <a:rPr lang="ko-KR" altLang="en-US"/>
              <a:t>미니프로젝트</a:t>
            </a:r>
            <a:br>
              <a:rPr lang="en-US" altLang="ko-KR"/>
            </a:br>
            <a:r>
              <a:rPr lang="ko-KR" altLang="en-US"/>
              <a:t>스토리보드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8C60B-04D1-6EC9-7C7C-66BFFE98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658492" cy="1655762"/>
          </a:xfrm>
        </p:spPr>
        <p:txBody>
          <a:bodyPr>
            <a:normAutofit/>
          </a:bodyPr>
          <a:lstStyle/>
          <a:p>
            <a:pPr algn="l"/>
            <a:r>
              <a:rPr lang="ko-KR" altLang="en-US" err="1"/>
              <a:t>쌍용강북교육센터</a:t>
            </a:r>
            <a:endParaRPr lang="en-US" altLang="ko-KR"/>
          </a:p>
          <a:p>
            <a:pPr algn="l"/>
            <a:r>
              <a:rPr lang="en-US" altLang="ko-KR"/>
              <a:t>G</a:t>
            </a:r>
            <a:r>
              <a:rPr lang="ko-KR" altLang="en-US"/>
              <a:t>반 </a:t>
            </a:r>
            <a:r>
              <a:rPr lang="en-US" altLang="ko-KR"/>
              <a:t>2</a:t>
            </a:r>
            <a:r>
              <a:rPr lang="ko-KR" altLang="en-US"/>
              <a:t>조</a:t>
            </a:r>
            <a:endParaRPr lang="en-US" altLang="ko-KR"/>
          </a:p>
          <a:p>
            <a:pPr algn="l"/>
            <a:r>
              <a:rPr lang="ko-KR" altLang="en-US" err="1"/>
              <a:t>연규영</a:t>
            </a:r>
            <a:r>
              <a:rPr lang="en-US" altLang="ko-KR"/>
              <a:t>*, </a:t>
            </a:r>
            <a:r>
              <a:rPr lang="ko-KR" altLang="en-US"/>
              <a:t>이진호</a:t>
            </a:r>
            <a:r>
              <a:rPr lang="en-US" altLang="ko-KR"/>
              <a:t>, </a:t>
            </a:r>
            <a:r>
              <a:rPr lang="ko-KR" altLang="en-US"/>
              <a:t>김시진</a:t>
            </a:r>
            <a:r>
              <a:rPr lang="en-US" altLang="ko-KR"/>
              <a:t>, </a:t>
            </a:r>
            <a:r>
              <a:rPr lang="ko-KR" altLang="en-US"/>
              <a:t>이혜연</a:t>
            </a:r>
            <a:r>
              <a:rPr lang="en-US" altLang="ko-KR"/>
              <a:t>, </a:t>
            </a:r>
            <a:r>
              <a:rPr lang="ko-KR" altLang="en-US"/>
              <a:t>이원모</a:t>
            </a:r>
            <a:endParaRPr lang="en-US" altLang="ko-KR"/>
          </a:p>
          <a:p>
            <a:pPr algn="l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2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4ECB7-CDE0-584C-0C65-135D40F1C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E9F0A0-A9DB-6F03-C5DF-DD625102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0551D-BFAF-F038-14DB-E74FBFDE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66798EC5-4CC6-7161-F592-7077EF8E8EFF}"/>
              </a:ext>
            </a:extLst>
          </p:cNvPr>
          <p:cNvSpPr txBox="1">
            <a:spLocks/>
          </p:cNvSpPr>
          <p:nvPr/>
        </p:nvSpPr>
        <p:spPr>
          <a:xfrm>
            <a:off x="349573" y="14890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 </a:t>
            </a:r>
            <a:r>
              <a:rPr lang="ko-KR" altLang="en-US" sz="2000" b="1" dirty="0"/>
              <a:t>관리자 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2A79E7-2332-5D73-B28E-456C2E9F1AA7}"/>
              </a:ext>
            </a:extLst>
          </p:cNvPr>
          <p:cNvCxnSpPr>
            <a:cxnSpLocks/>
          </p:cNvCxnSpPr>
          <p:nvPr/>
        </p:nvCxnSpPr>
        <p:spPr>
          <a:xfrm>
            <a:off x="8009644" y="23849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제목 4">
            <a:extLst>
              <a:ext uri="{FF2B5EF4-FFF2-40B4-BE49-F238E27FC236}">
                <a16:creationId xmlns:a16="http://schemas.microsoft.com/office/drawing/2014/main" id="{3ABECD07-DB50-9EFD-634B-73B7E3C4E73B}"/>
              </a:ext>
            </a:extLst>
          </p:cNvPr>
          <p:cNvSpPr txBox="1">
            <a:spLocks/>
          </p:cNvSpPr>
          <p:nvPr/>
        </p:nvSpPr>
        <p:spPr>
          <a:xfrm>
            <a:off x="5835983" y="193299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4 </a:t>
            </a:r>
            <a:endParaRPr lang="ko-KR" altLang="en-US" sz="1200" dirty="0"/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E17639EC-DF56-929B-BD59-E6DBD705AE9E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30935C-CCA8-62AD-A5EA-09898119FA2D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15">
            <a:extLst>
              <a:ext uri="{FF2B5EF4-FFF2-40B4-BE49-F238E27FC236}">
                <a16:creationId xmlns:a16="http://schemas.microsoft.com/office/drawing/2014/main" id="{1BE410A3-8E3F-AA8A-09DF-F2F4B0ACBE94}"/>
              </a:ext>
            </a:extLst>
          </p:cNvPr>
          <p:cNvSpPr/>
          <p:nvPr/>
        </p:nvSpPr>
        <p:spPr>
          <a:xfrm>
            <a:off x="5985565" y="1411477"/>
            <a:ext cx="2142604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4">
            <a:extLst>
              <a:ext uri="{FF2B5EF4-FFF2-40B4-BE49-F238E27FC236}">
                <a16:creationId xmlns:a16="http://schemas.microsoft.com/office/drawing/2014/main" id="{D1C6DC1C-0592-E467-C830-DF690842828D}"/>
              </a:ext>
            </a:extLst>
          </p:cNvPr>
          <p:cNvSpPr txBox="1">
            <a:spLocks/>
          </p:cNvSpPr>
          <p:nvPr/>
        </p:nvSpPr>
        <p:spPr>
          <a:xfrm>
            <a:off x="6188375" y="2744540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진행중인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   종료일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2024-10-31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   </a:t>
            </a:r>
            <a:r>
              <a:rPr lang="en-US" altLang="ko-KR" sz="1600" dirty="0"/>
              <a:t>2024-10-31</a:t>
            </a: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F3B4FEBB-618B-2714-5A3E-EF5CD3B08202}"/>
              </a:ext>
            </a:extLst>
          </p:cNvPr>
          <p:cNvSpPr txBox="1">
            <a:spLocks/>
          </p:cNvSpPr>
          <p:nvPr/>
        </p:nvSpPr>
        <p:spPr>
          <a:xfrm>
            <a:off x="621456" y="832633"/>
            <a:ext cx="4403697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이벤트관리 메뉴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300" dirty="0"/>
              <a:t>1.</a:t>
            </a:r>
            <a:r>
              <a:rPr lang="ko-KR" altLang="en-US" sz="1300" dirty="0"/>
              <a:t>이벤트등록     </a:t>
            </a:r>
            <a:r>
              <a:rPr lang="en-US" altLang="ko-KR" sz="1300" dirty="0"/>
              <a:t>2.</a:t>
            </a:r>
            <a:r>
              <a:rPr lang="ko-KR" altLang="en-US" sz="1300" dirty="0"/>
              <a:t>이벤트수정     </a:t>
            </a:r>
            <a:r>
              <a:rPr lang="en-US" altLang="ko-KR" sz="1300" dirty="0"/>
              <a:t>3. </a:t>
            </a:r>
            <a:r>
              <a:rPr lang="ko-KR" altLang="en-US" sz="1300" dirty="0"/>
              <a:t>이벤트삭제  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4.</a:t>
            </a:r>
            <a:r>
              <a:rPr lang="ko-KR" altLang="en-US" sz="1300" dirty="0" err="1"/>
              <a:t>진행중이벤트</a:t>
            </a:r>
            <a:r>
              <a:rPr lang="ko-KR" altLang="en-US" sz="1300" dirty="0"/>
              <a:t>  </a:t>
            </a:r>
            <a:r>
              <a:rPr lang="en-US" altLang="ko-KR" sz="1300" dirty="0"/>
              <a:t>5.</a:t>
            </a:r>
            <a:r>
              <a:rPr lang="ko-KR" altLang="en-US" sz="1300" dirty="0"/>
              <a:t>지난이벤트     </a:t>
            </a:r>
            <a:r>
              <a:rPr lang="en-US" altLang="ko-KR" sz="1300" dirty="0"/>
              <a:t>6.</a:t>
            </a:r>
            <a:r>
              <a:rPr lang="ko-KR" altLang="en-US" sz="1300" dirty="0"/>
              <a:t> 돌아가기</a:t>
            </a:r>
            <a:endParaRPr lang="en-US" altLang="ko-KR" sz="16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15444660-12B9-5E5E-966C-FE7F5AEA7F51}"/>
              </a:ext>
            </a:extLst>
          </p:cNvPr>
          <p:cNvSpPr txBox="1">
            <a:spLocks/>
          </p:cNvSpPr>
          <p:nvPr/>
        </p:nvSpPr>
        <p:spPr>
          <a:xfrm>
            <a:off x="166926" y="1768026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1 </a:t>
            </a:r>
            <a:endParaRPr lang="ko-KR" altLang="en-US" sz="1200" dirty="0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0F2E1A7F-9EAA-C9C0-1F27-04EB9A018F93}"/>
              </a:ext>
            </a:extLst>
          </p:cNvPr>
          <p:cNvSpPr/>
          <p:nvPr/>
        </p:nvSpPr>
        <p:spPr>
          <a:xfrm>
            <a:off x="2925412" y="1141823"/>
            <a:ext cx="1113188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59016A00-FB4E-6440-C1FD-2D92580F013C}"/>
              </a:ext>
            </a:extLst>
          </p:cNvPr>
          <p:cNvSpPr txBox="1">
            <a:spLocks/>
          </p:cNvSpPr>
          <p:nvPr/>
        </p:nvSpPr>
        <p:spPr>
          <a:xfrm>
            <a:off x="477392" y="575701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삭제하시겠습니까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r>
              <a:rPr lang="en-US" altLang="ko-KR" sz="1200" dirty="0"/>
              <a:t>[Y/N] : Y/N</a:t>
            </a:r>
            <a:endParaRPr lang="ko-KR" altLang="en-US" sz="1200" dirty="0"/>
          </a:p>
        </p:txBody>
      </p:sp>
      <p:cxnSp>
        <p:nvCxnSpPr>
          <p:cNvPr id="17" name="직선 화살표 연결선 9">
            <a:extLst>
              <a:ext uri="{FF2B5EF4-FFF2-40B4-BE49-F238E27FC236}">
                <a16:creationId xmlns:a16="http://schemas.microsoft.com/office/drawing/2014/main" id="{03DAF484-197C-69CA-CBC3-A7943B9CF5B8}"/>
              </a:ext>
            </a:extLst>
          </p:cNvPr>
          <p:cNvCxnSpPr>
            <a:cxnSpLocks/>
          </p:cNvCxnSpPr>
          <p:nvPr/>
        </p:nvCxnSpPr>
        <p:spPr>
          <a:xfrm>
            <a:off x="2190992" y="1965406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제목 4">
            <a:extLst>
              <a:ext uri="{FF2B5EF4-FFF2-40B4-BE49-F238E27FC236}">
                <a16:creationId xmlns:a16="http://schemas.microsoft.com/office/drawing/2014/main" id="{AEFA0962-5243-2C6C-9CC3-A44D45024CFE}"/>
              </a:ext>
            </a:extLst>
          </p:cNvPr>
          <p:cNvSpPr txBox="1">
            <a:spLocks/>
          </p:cNvSpPr>
          <p:nvPr/>
        </p:nvSpPr>
        <p:spPr>
          <a:xfrm>
            <a:off x="-73236" y="617552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이벤트 삭제 성공</a:t>
            </a:r>
            <a:r>
              <a:rPr lang="en-US" altLang="ko-KR" sz="1200" dirty="0"/>
              <a:t>!!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endParaRPr lang="ko-KR" altLang="en-US" sz="1200" dirty="0"/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C1D9531A-39E2-0F7C-E56C-9405B04A3900}"/>
              </a:ext>
            </a:extLst>
          </p:cNvPr>
          <p:cNvSpPr txBox="1">
            <a:spLocks/>
          </p:cNvSpPr>
          <p:nvPr/>
        </p:nvSpPr>
        <p:spPr>
          <a:xfrm>
            <a:off x="5951549" y="824957"/>
            <a:ext cx="4403697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이벤트관리 메뉴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300" dirty="0"/>
              <a:t>1.</a:t>
            </a:r>
            <a:r>
              <a:rPr lang="ko-KR" altLang="en-US" sz="1300" dirty="0"/>
              <a:t>이벤트등록     </a:t>
            </a:r>
            <a:r>
              <a:rPr lang="en-US" altLang="ko-KR" sz="1300" dirty="0"/>
              <a:t>2.</a:t>
            </a:r>
            <a:r>
              <a:rPr lang="ko-KR" altLang="en-US" sz="1300" dirty="0"/>
              <a:t>이벤트수정     </a:t>
            </a:r>
            <a:r>
              <a:rPr lang="en-US" altLang="ko-KR" sz="1300" dirty="0"/>
              <a:t>3. </a:t>
            </a:r>
            <a:r>
              <a:rPr lang="ko-KR" altLang="en-US" sz="1300" dirty="0"/>
              <a:t>이벤트삭제  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4.</a:t>
            </a:r>
            <a:r>
              <a:rPr lang="ko-KR" altLang="en-US" sz="1300" dirty="0" err="1"/>
              <a:t>진행중이벤트</a:t>
            </a:r>
            <a:r>
              <a:rPr lang="ko-KR" altLang="en-US" sz="1300" dirty="0"/>
              <a:t>  </a:t>
            </a:r>
            <a:r>
              <a:rPr lang="en-US" altLang="ko-KR" sz="1300" dirty="0"/>
              <a:t>5.</a:t>
            </a:r>
            <a:r>
              <a:rPr lang="ko-KR" altLang="en-US" sz="1300" dirty="0"/>
              <a:t>지난이벤트     </a:t>
            </a:r>
            <a:r>
              <a:rPr lang="en-US" altLang="ko-KR" sz="1300" dirty="0"/>
              <a:t>6.</a:t>
            </a:r>
            <a:r>
              <a:rPr lang="ko-KR" altLang="en-US" sz="1300" dirty="0"/>
              <a:t> 돌아가기</a:t>
            </a:r>
            <a:endParaRPr lang="en-US" altLang="ko-KR" sz="1600" dirty="0"/>
          </a:p>
        </p:txBody>
      </p:sp>
      <p:sp>
        <p:nvSpPr>
          <p:cNvPr id="34" name="제목 4">
            <a:extLst>
              <a:ext uri="{FF2B5EF4-FFF2-40B4-BE49-F238E27FC236}">
                <a16:creationId xmlns:a16="http://schemas.microsoft.com/office/drawing/2014/main" id="{5AE6AE06-FF61-778B-888B-CE3AA73ACA0F}"/>
              </a:ext>
            </a:extLst>
          </p:cNvPr>
          <p:cNvSpPr txBox="1">
            <a:spLocks/>
          </p:cNvSpPr>
          <p:nvPr/>
        </p:nvSpPr>
        <p:spPr>
          <a:xfrm>
            <a:off x="6196062" y="4551598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이벤트진행연월</a:t>
            </a:r>
            <a:r>
              <a:rPr lang="en-US" altLang="ko-KR" sz="1200" dirty="0"/>
              <a:t> : 202409</a:t>
            </a:r>
            <a:endParaRPr lang="ko-KR" altLang="en-US" sz="1200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9A08AE45-6FB1-60C0-E734-1E8ED2A5E545}"/>
              </a:ext>
            </a:extLst>
          </p:cNvPr>
          <p:cNvSpPr txBox="1">
            <a:spLocks/>
          </p:cNvSpPr>
          <p:nvPr/>
        </p:nvSpPr>
        <p:spPr>
          <a:xfrm>
            <a:off x="641113" y="2344760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진행중인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   종료일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2024-10-31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   </a:t>
            </a:r>
            <a:r>
              <a:rPr lang="en-US" altLang="ko-KR" sz="1600" dirty="0"/>
              <a:t>2024-10-31</a:t>
            </a:r>
          </a:p>
        </p:txBody>
      </p:sp>
      <p:sp>
        <p:nvSpPr>
          <p:cNvPr id="19" name="제목 4">
            <a:extLst>
              <a:ext uri="{FF2B5EF4-FFF2-40B4-BE49-F238E27FC236}">
                <a16:creationId xmlns:a16="http://schemas.microsoft.com/office/drawing/2014/main" id="{965A6A06-4D96-28A7-091D-319AB52B5149}"/>
              </a:ext>
            </a:extLst>
          </p:cNvPr>
          <p:cNvSpPr txBox="1">
            <a:spLocks/>
          </p:cNvSpPr>
          <p:nvPr/>
        </p:nvSpPr>
        <p:spPr>
          <a:xfrm>
            <a:off x="477391" y="355414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삭제할이벤트번호선택</a:t>
            </a:r>
            <a:r>
              <a:rPr lang="en-US" altLang="ko-KR" sz="1200" dirty="0"/>
              <a:t>: 2 </a:t>
            </a:r>
            <a:endParaRPr lang="ko-KR" altLang="en-US" sz="1200" dirty="0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BBFCF091-8AB0-FCF1-0D57-D75BEE41568D}"/>
              </a:ext>
            </a:extLst>
          </p:cNvPr>
          <p:cNvSpPr txBox="1">
            <a:spLocks/>
          </p:cNvSpPr>
          <p:nvPr/>
        </p:nvSpPr>
        <p:spPr>
          <a:xfrm>
            <a:off x="621456" y="3678073"/>
            <a:ext cx="2300142" cy="2164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&gt;&gt; </a:t>
            </a:r>
            <a:r>
              <a:rPr lang="ko-KR" altLang="en-US" sz="1100" dirty="0" err="1"/>
              <a:t>삭제전이벤트내용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이벤트명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이벤트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방식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게임 진행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종료일</a:t>
            </a:r>
            <a:r>
              <a:rPr lang="en-US" altLang="ko-KR" sz="1100" dirty="0"/>
              <a:t>: 20241031 or 241031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이벤트내용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게임 결과에 따른 포인트 지급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endParaRPr lang="en-US" altLang="ko-KR" sz="1100" dirty="0"/>
          </a:p>
        </p:txBody>
      </p:sp>
      <p:sp>
        <p:nvSpPr>
          <p:cNvPr id="27" name="제목 4">
            <a:extLst>
              <a:ext uri="{FF2B5EF4-FFF2-40B4-BE49-F238E27FC236}">
                <a16:creationId xmlns:a16="http://schemas.microsoft.com/office/drawing/2014/main" id="{53917CCE-7BD7-65B5-2B41-6E696E1A5EAA}"/>
              </a:ext>
            </a:extLst>
          </p:cNvPr>
          <p:cNvSpPr txBox="1">
            <a:spLocks/>
          </p:cNvSpPr>
          <p:nvPr/>
        </p:nvSpPr>
        <p:spPr>
          <a:xfrm>
            <a:off x="1889771" y="6172704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이벤트 삭제 취소 </a:t>
            </a:r>
            <a:r>
              <a:rPr lang="en-US" altLang="ko-KR" sz="1200" dirty="0"/>
              <a:t>&lt;&lt;</a:t>
            </a:r>
            <a:endParaRPr lang="ko-KR" altLang="en-US" sz="1200" dirty="0"/>
          </a:p>
        </p:txBody>
      </p:sp>
      <p:sp>
        <p:nvSpPr>
          <p:cNvPr id="28" name="제목 4">
            <a:extLst>
              <a:ext uri="{FF2B5EF4-FFF2-40B4-BE49-F238E27FC236}">
                <a16:creationId xmlns:a16="http://schemas.microsoft.com/office/drawing/2014/main" id="{877FB1F9-A3CE-1F1B-CB9A-1B89D2158362}"/>
              </a:ext>
            </a:extLst>
          </p:cNvPr>
          <p:cNvSpPr txBox="1">
            <a:spLocks/>
          </p:cNvSpPr>
          <p:nvPr/>
        </p:nvSpPr>
        <p:spPr>
          <a:xfrm>
            <a:off x="6188375" y="5005642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지난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   종료일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   </a:t>
            </a:r>
            <a:r>
              <a:rPr lang="en-US" altLang="ko-KR" sz="1600" dirty="0"/>
              <a:t>2024-09-30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   </a:t>
            </a:r>
            <a:r>
              <a:rPr lang="en-US" altLang="ko-KR" sz="1600" dirty="0"/>
              <a:t>2024-09-30</a:t>
            </a:r>
          </a:p>
        </p:txBody>
      </p:sp>
      <p:sp>
        <p:nvSpPr>
          <p:cNvPr id="30" name="제목 4">
            <a:extLst>
              <a:ext uri="{FF2B5EF4-FFF2-40B4-BE49-F238E27FC236}">
                <a16:creationId xmlns:a16="http://schemas.microsoft.com/office/drawing/2014/main" id="{CFAFC1A1-0A55-BE3D-92B8-DCA02A33731E}"/>
              </a:ext>
            </a:extLst>
          </p:cNvPr>
          <p:cNvSpPr txBox="1">
            <a:spLocks/>
          </p:cNvSpPr>
          <p:nvPr/>
        </p:nvSpPr>
        <p:spPr>
          <a:xfrm>
            <a:off x="5835983" y="414467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5 </a:t>
            </a:r>
            <a:endParaRPr lang="ko-KR" altLang="en-US" sz="1200" dirty="0"/>
          </a:p>
        </p:txBody>
      </p:sp>
      <p:sp>
        <p:nvSpPr>
          <p:cNvPr id="32" name="제목 4">
            <a:extLst>
              <a:ext uri="{FF2B5EF4-FFF2-40B4-BE49-F238E27FC236}">
                <a16:creationId xmlns:a16="http://schemas.microsoft.com/office/drawing/2014/main" id="{E6BA5B67-5E49-6B26-8681-E15E31DE224E}"/>
              </a:ext>
            </a:extLst>
          </p:cNvPr>
          <p:cNvSpPr txBox="1">
            <a:spLocks/>
          </p:cNvSpPr>
          <p:nvPr/>
        </p:nvSpPr>
        <p:spPr>
          <a:xfrm>
            <a:off x="2784830" y="4265602"/>
            <a:ext cx="2300142" cy="93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유효성검사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-&gt;</a:t>
            </a:r>
            <a:r>
              <a:rPr lang="ko-KR" altLang="en-US" sz="1100" dirty="0"/>
              <a:t> 종료일 입력 시 해당일이 달력에 존재하지 않으면 안되도록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954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4F913-44F8-04EC-D485-0C4367BF1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A7B365-5ED5-FD7E-D12D-702A31AC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3309F-44E8-19FF-60C8-7EC799BC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889C94C1-96C1-CA62-4395-D321085EC5BB}"/>
              </a:ext>
            </a:extLst>
          </p:cNvPr>
          <p:cNvSpPr txBox="1">
            <a:spLocks/>
          </p:cNvSpPr>
          <p:nvPr/>
        </p:nvSpPr>
        <p:spPr>
          <a:xfrm>
            <a:off x="349573" y="14890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 </a:t>
            </a:r>
            <a:r>
              <a:rPr lang="ko-KR" altLang="en-US" sz="2000" b="1" dirty="0"/>
              <a:t>관리자 로그인</a:t>
            </a:r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DF2D1223-CB36-EC13-B763-2286AF5AD609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9703DD-8959-1989-34A0-44412C0A03F2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4">
            <a:extLst>
              <a:ext uri="{FF2B5EF4-FFF2-40B4-BE49-F238E27FC236}">
                <a16:creationId xmlns:a16="http://schemas.microsoft.com/office/drawing/2014/main" id="{9F0D957F-E303-A827-B210-7C12A01D9389}"/>
              </a:ext>
            </a:extLst>
          </p:cNvPr>
          <p:cNvSpPr txBox="1">
            <a:spLocks/>
          </p:cNvSpPr>
          <p:nvPr/>
        </p:nvSpPr>
        <p:spPr>
          <a:xfrm>
            <a:off x="175669" y="231940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5 </a:t>
            </a:r>
            <a:endParaRPr lang="ko-KR" altLang="en-US" sz="1200" dirty="0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C636BE69-17FB-4144-BB3F-3C1EF8EE5399}"/>
              </a:ext>
            </a:extLst>
          </p:cNvPr>
          <p:cNvSpPr/>
          <p:nvPr/>
        </p:nvSpPr>
        <p:spPr>
          <a:xfrm>
            <a:off x="1898514" y="1895917"/>
            <a:ext cx="803095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9">
            <a:extLst>
              <a:ext uri="{FF2B5EF4-FFF2-40B4-BE49-F238E27FC236}">
                <a16:creationId xmlns:a16="http://schemas.microsoft.com/office/drawing/2014/main" id="{D2BCCF9C-E31D-123E-E9A5-65130E70DE2A}"/>
              </a:ext>
            </a:extLst>
          </p:cNvPr>
          <p:cNvCxnSpPr>
            <a:cxnSpLocks/>
          </p:cNvCxnSpPr>
          <p:nvPr/>
        </p:nvCxnSpPr>
        <p:spPr>
          <a:xfrm>
            <a:off x="2199735" y="2516785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제목 4">
            <a:extLst>
              <a:ext uri="{FF2B5EF4-FFF2-40B4-BE49-F238E27FC236}">
                <a16:creationId xmlns:a16="http://schemas.microsoft.com/office/drawing/2014/main" id="{443D0E33-45EF-1E56-4604-8BB62C28FA26}"/>
              </a:ext>
            </a:extLst>
          </p:cNvPr>
          <p:cNvSpPr txBox="1">
            <a:spLocks/>
          </p:cNvSpPr>
          <p:nvPr/>
        </p:nvSpPr>
        <p:spPr>
          <a:xfrm>
            <a:off x="-68803" y="6408627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승리</a:t>
            </a:r>
            <a:r>
              <a:rPr lang="en-US" altLang="ko-KR" sz="1200" dirty="0"/>
              <a:t>!!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30</a:t>
            </a:r>
            <a:r>
              <a:rPr lang="ko-KR" altLang="en-US" sz="1200" dirty="0"/>
              <a:t> 지급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46126A44-9153-513F-D527-F356DE087903}"/>
              </a:ext>
            </a:extLst>
          </p:cNvPr>
          <p:cNvSpPr txBox="1">
            <a:spLocks/>
          </p:cNvSpPr>
          <p:nvPr/>
        </p:nvSpPr>
        <p:spPr>
          <a:xfrm>
            <a:off x="520733" y="3933439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진행중인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   종료일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2024-10-31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   </a:t>
            </a:r>
            <a:r>
              <a:rPr lang="en-US" altLang="ko-KR" sz="1600" dirty="0"/>
              <a:t>2024-10-31</a:t>
            </a:r>
          </a:p>
        </p:txBody>
      </p:sp>
      <p:sp>
        <p:nvSpPr>
          <p:cNvPr id="19" name="제목 4">
            <a:extLst>
              <a:ext uri="{FF2B5EF4-FFF2-40B4-BE49-F238E27FC236}">
                <a16:creationId xmlns:a16="http://schemas.microsoft.com/office/drawing/2014/main" id="{E156D77E-7E48-2493-3A1E-2B8AEEF33CB9}"/>
              </a:ext>
            </a:extLst>
          </p:cNvPr>
          <p:cNvSpPr txBox="1">
            <a:spLocks/>
          </p:cNvSpPr>
          <p:nvPr/>
        </p:nvSpPr>
        <p:spPr>
          <a:xfrm>
            <a:off x="364309" y="5195714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참여할</a:t>
            </a:r>
            <a:r>
              <a:rPr lang="en-US" altLang="ko-KR" sz="1200" dirty="0"/>
              <a:t> </a:t>
            </a:r>
            <a:r>
              <a:rPr lang="ko-KR" altLang="en-US" sz="1200" dirty="0"/>
              <a:t>이벤트번호</a:t>
            </a:r>
            <a:r>
              <a:rPr lang="en-US" altLang="ko-KR" sz="1200" dirty="0"/>
              <a:t> </a:t>
            </a:r>
            <a:r>
              <a:rPr lang="ko-KR" altLang="en-US" sz="1200" dirty="0"/>
              <a:t>선택</a:t>
            </a:r>
            <a:r>
              <a:rPr lang="en-US" altLang="ko-KR" sz="1200" dirty="0"/>
              <a:t>: 1 </a:t>
            </a:r>
            <a:endParaRPr lang="ko-KR" altLang="en-US" sz="1200" dirty="0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4118CB65-4D93-6BC9-05B9-1DA16D9DC6CA}"/>
              </a:ext>
            </a:extLst>
          </p:cNvPr>
          <p:cNvSpPr txBox="1">
            <a:spLocks/>
          </p:cNvSpPr>
          <p:nvPr/>
        </p:nvSpPr>
        <p:spPr>
          <a:xfrm>
            <a:off x="501076" y="5526396"/>
            <a:ext cx="2914385" cy="697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/>
              <a:t>&gt;&gt;</a:t>
            </a:r>
            <a:r>
              <a:rPr lang="ko-KR" altLang="en-US" sz="1100" dirty="0"/>
              <a:t> </a:t>
            </a:r>
            <a:r>
              <a:rPr lang="en-US" altLang="ko-KR" sz="1100" dirty="0"/>
              <a:t>1.</a:t>
            </a:r>
            <a:r>
              <a:rPr lang="ko-KR" altLang="en-US" sz="1100" dirty="0"/>
              <a:t>가위 </a:t>
            </a:r>
            <a:r>
              <a:rPr lang="en-US" altLang="ko-KR" sz="1100" dirty="0"/>
              <a:t>2.</a:t>
            </a:r>
            <a:r>
              <a:rPr lang="ko-KR" altLang="en-US" sz="1100" dirty="0"/>
              <a:t>바위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r>
              <a:rPr lang="en-US" altLang="ko-KR" sz="1100" dirty="0"/>
              <a:t>3.</a:t>
            </a:r>
            <a:r>
              <a:rPr lang="ko-KR" altLang="en-US" sz="1100" dirty="0"/>
              <a:t>보 중 선택하세요</a:t>
            </a:r>
            <a:r>
              <a:rPr lang="en-US" altLang="ko-KR" sz="1100" dirty="0"/>
              <a:t> 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나의 선택</a:t>
            </a:r>
            <a:r>
              <a:rPr lang="en-US" altLang="ko-KR" sz="1100" dirty="0"/>
              <a:t>: 1</a:t>
            </a:r>
          </a:p>
        </p:txBody>
      </p:sp>
      <p:sp>
        <p:nvSpPr>
          <p:cNvPr id="32" name="제목 4">
            <a:extLst>
              <a:ext uri="{FF2B5EF4-FFF2-40B4-BE49-F238E27FC236}">
                <a16:creationId xmlns:a16="http://schemas.microsoft.com/office/drawing/2014/main" id="{11844317-2A46-93FF-C802-8E50A1E73AC3}"/>
              </a:ext>
            </a:extLst>
          </p:cNvPr>
          <p:cNvSpPr txBox="1">
            <a:spLocks/>
          </p:cNvSpPr>
          <p:nvPr/>
        </p:nvSpPr>
        <p:spPr>
          <a:xfrm>
            <a:off x="3321351" y="5366005"/>
            <a:ext cx="2300142" cy="93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유효성검사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marL="171450" indent="-171450" algn="l">
              <a:buFont typeface="Wingdings" pitchFamily="2" charset="2"/>
              <a:buChar char="è"/>
            </a:pPr>
            <a:r>
              <a:rPr lang="en-US" altLang="ko-KR" sz="1100" dirty="0"/>
              <a:t>1, 2, 3 </a:t>
            </a:r>
            <a:r>
              <a:rPr lang="ko-KR" altLang="en-US" sz="1100" dirty="0"/>
              <a:t>외 입력 </a:t>
            </a:r>
            <a:r>
              <a:rPr lang="en-US" altLang="ko-KR" sz="1100" dirty="0"/>
              <a:t>x </a:t>
            </a:r>
          </a:p>
          <a:p>
            <a:pPr marL="171450" indent="-171450" algn="l">
              <a:buFont typeface="Wingdings" pitchFamily="2" charset="2"/>
              <a:buChar char="è"/>
            </a:pPr>
            <a:endParaRPr lang="en-US" altLang="ko-KR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C60C0-F3C9-A4F8-2003-503FC18A4608}"/>
              </a:ext>
            </a:extLst>
          </p:cNvPr>
          <p:cNvSpPr txBox="1"/>
          <p:nvPr/>
        </p:nvSpPr>
        <p:spPr>
          <a:xfrm>
            <a:off x="649856" y="1247238"/>
            <a:ext cx="385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&gt;&gt;&gt; </a:t>
            </a:r>
            <a:r>
              <a:rPr lang="ko-KR" altLang="en-US" sz="1400" dirty="0"/>
              <a:t>메뉴 </a:t>
            </a:r>
            <a:r>
              <a:rPr lang="en-US" altLang="ko-KR" sz="1400" dirty="0"/>
              <a:t>[</a:t>
            </a:r>
            <a:r>
              <a:rPr lang="ko-KR" altLang="en-US" sz="1400" dirty="0"/>
              <a:t>일반회원 이순신님 로그인중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&lt;&lt;&lt;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1.</a:t>
            </a:r>
            <a:r>
              <a:rPr lang="ko-KR" altLang="en-US" sz="1400" dirty="0"/>
              <a:t>이력서관리   </a:t>
            </a:r>
            <a:r>
              <a:rPr lang="en-US" altLang="ko-KR" sz="1400" dirty="0"/>
              <a:t>2.</a:t>
            </a:r>
            <a:r>
              <a:rPr lang="ko-KR" altLang="en-US" sz="1400" dirty="0"/>
              <a:t>채용공고   </a:t>
            </a:r>
            <a:r>
              <a:rPr lang="en-US" altLang="ko-KR" sz="1400" dirty="0"/>
              <a:t>3.</a:t>
            </a:r>
            <a:r>
              <a:rPr lang="ko-KR" altLang="en-US" sz="1400" dirty="0"/>
              <a:t>기업정보조회</a:t>
            </a:r>
            <a:endParaRPr lang="en-US" altLang="ko-KR" sz="1400" dirty="0"/>
          </a:p>
          <a:p>
            <a:pPr algn="l"/>
            <a:r>
              <a:rPr lang="en-US" altLang="ko-KR" sz="1400" dirty="0"/>
              <a:t>4.</a:t>
            </a:r>
            <a:r>
              <a:rPr lang="ko-KR" altLang="en-US" sz="1400" dirty="0"/>
              <a:t>내정보관리   </a:t>
            </a:r>
            <a:r>
              <a:rPr lang="en-US" altLang="ko-KR" sz="1400" dirty="0"/>
              <a:t>5.</a:t>
            </a:r>
            <a:r>
              <a:rPr lang="ko-KR" altLang="en-US" sz="1400" dirty="0"/>
              <a:t>이벤트      </a:t>
            </a:r>
            <a:r>
              <a:rPr lang="en-US" altLang="ko-KR" sz="1400" dirty="0"/>
              <a:t>6.</a:t>
            </a:r>
            <a:r>
              <a:rPr lang="ko-KR" altLang="en-US" sz="1400" dirty="0"/>
              <a:t> 로그아웃</a:t>
            </a:r>
            <a:endParaRPr lang="en-US" altLang="ko-KR" sz="1400" dirty="0"/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A4E6D973-508A-27DA-17F5-4F04E1E918A1}"/>
              </a:ext>
            </a:extLst>
          </p:cNvPr>
          <p:cNvSpPr txBox="1">
            <a:spLocks/>
          </p:cNvSpPr>
          <p:nvPr/>
        </p:nvSpPr>
        <p:spPr>
          <a:xfrm>
            <a:off x="1295832" y="6408627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무승부 </a:t>
            </a:r>
            <a:r>
              <a:rPr lang="en-US" altLang="ko-KR" sz="1200" dirty="0"/>
              <a:t>&lt;&lt;</a:t>
            </a:r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10</a:t>
            </a:r>
            <a:r>
              <a:rPr lang="ko-KR" altLang="en-US" sz="1200" dirty="0"/>
              <a:t> 지급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FE0E7953-2A24-C00E-FE0D-7CA62B6AD219}"/>
              </a:ext>
            </a:extLst>
          </p:cNvPr>
          <p:cNvSpPr txBox="1">
            <a:spLocks/>
          </p:cNvSpPr>
          <p:nvPr/>
        </p:nvSpPr>
        <p:spPr>
          <a:xfrm>
            <a:off x="2664450" y="6410585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패배</a:t>
            </a:r>
            <a:r>
              <a:rPr lang="en-US" altLang="ko-KR" sz="1200" dirty="0"/>
              <a:t>..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0</a:t>
            </a:r>
            <a:r>
              <a:rPr lang="ko-KR" altLang="en-US" sz="1200" dirty="0"/>
              <a:t> 지급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41853-FD94-10D3-E9F2-288E2D6A5685}"/>
              </a:ext>
            </a:extLst>
          </p:cNvPr>
          <p:cNvSpPr txBox="1"/>
          <p:nvPr/>
        </p:nvSpPr>
        <p:spPr>
          <a:xfrm>
            <a:off x="5766634" y="1244822"/>
            <a:ext cx="38503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&gt;&gt;&gt; </a:t>
            </a:r>
            <a:r>
              <a:rPr lang="ko-KR" altLang="en-US" sz="1400" dirty="0"/>
              <a:t>메뉴 </a:t>
            </a:r>
            <a:r>
              <a:rPr lang="en-US" altLang="ko-KR" sz="1400" dirty="0"/>
              <a:t>[</a:t>
            </a:r>
            <a:r>
              <a:rPr lang="ko-KR" altLang="en-US" sz="1400" dirty="0"/>
              <a:t>기업회원 </a:t>
            </a:r>
            <a:r>
              <a:rPr lang="ko-KR" altLang="en-US" sz="1400" dirty="0" err="1"/>
              <a:t>이재용님</a:t>
            </a:r>
            <a:r>
              <a:rPr lang="ko-KR" altLang="en-US" sz="1400" dirty="0"/>
              <a:t> 로그인중</a:t>
            </a:r>
            <a:r>
              <a:rPr lang="en-US" altLang="ko-KR" sz="1400" dirty="0"/>
              <a:t>]</a:t>
            </a:r>
            <a:r>
              <a:rPr lang="ko-KR" altLang="en-US" sz="1400" dirty="0"/>
              <a:t> </a:t>
            </a:r>
            <a:r>
              <a:rPr lang="en-US" altLang="ko-KR" sz="1400" dirty="0"/>
              <a:t>&lt;&lt;&lt;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1.</a:t>
            </a:r>
            <a:r>
              <a:rPr lang="ko-KR" altLang="en-US" sz="1400" dirty="0"/>
              <a:t>공고관리      </a:t>
            </a:r>
            <a:r>
              <a:rPr lang="en-US" altLang="ko-KR" sz="1400" dirty="0"/>
              <a:t>2.</a:t>
            </a:r>
            <a:r>
              <a:rPr lang="ko-KR" altLang="en-US" sz="1400" dirty="0"/>
              <a:t>구직자조회   </a:t>
            </a:r>
            <a:r>
              <a:rPr lang="en-US" altLang="ko-KR" sz="1400" dirty="0"/>
              <a:t>3.</a:t>
            </a:r>
            <a:r>
              <a:rPr lang="ko-KR" altLang="en-US" sz="1400" dirty="0"/>
              <a:t>후기조회</a:t>
            </a:r>
            <a:endParaRPr lang="en-US" altLang="ko-KR" sz="1400" dirty="0"/>
          </a:p>
          <a:p>
            <a:pPr algn="l"/>
            <a:r>
              <a:rPr lang="en-US" altLang="ko-KR" sz="1400" dirty="0"/>
              <a:t>4.</a:t>
            </a:r>
            <a:r>
              <a:rPr lang="ko-KR" altLang="en-US" sz="1400" dirty="0"/>
              <a:t>내정보관리   </a:t>
            </a:r>
            <a:r>
              <a:rPr lang="en-US" altLang="ko-KR" sz="1400" dirty="0"/>
              <a:t>5. </a:t>
            </a:r>
            <a:r>
              <a:rPr lang="ko-KR" altLang="en-US" sz="1400" dirty="0"/>
              <a:t>이벤트        </a:t>
            </a:r>
            <a:r>
              <a:rPr lang="en-US" altLang="ko-KR" sz="1400" dirty="0"/>
              <a:t>6.</a:t>
            </a:r>
            <a:r>
              <a:rPr lang="ko-KR" altLang="en-US" sz="1400" dirty="0"/>
              <a:t>로그아웃</a:t>
            </a:r>
            <a:endParaRPr lang="en-US" altLang="ko-KR" sz="1400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BB2FEF68-52DA-4F27-B610-4A106DEE495B}"/>
              </a:ext>
            </a:extLst>
          </p:cNvPr>
          <p:cNvSpPr txBox="1">
            <a:spLocks/>
          </p:cNvSpPr>
          <p:nvPr/>
        </p:nvSpPr>
        <p:spPr>
          <a:xfrm>
            <a:off x="5377170" y="231328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5 </a:t>
            </a:r>
            <a:endParaRPr lang="ko-KR" altLang="en-US" sz="1200" dirty="0"/>
          </a:p>
        </p:txBody>
      </p:sp>
      <p:cxnSp>
        <p:nvCxnSpPr>
          <p:cNvPr id="25" name="직선 화살표 연결선 9">
            <a:extLst>
              <a:ext uri="{FF2B5EF4-FFF2-40B4-BE49-F238E27FC236}">
                <a16:creationId xmlns:a16="http://schemas.microsoft.com/office/drawing/2014/main" id="{55E0AB23-4B86-11E0-61BB-3C0229FE5E19}"/>
              </a:ext>
            </a:extLst>
          </p:cNvPr>
          <p:cNvCxnSpPr>
            <a:cxnSpLocks/>
          </p:cNvCxnSpPr>
          <p:nvPr/>
        </p:nvCxnSpPr>
        <p:spPr>
          <a:xfrm>
            <a:off x="7401236" y="2510667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제목 4">
            <a:extLst>
              <a:ext uri="{FF2B5EF4-FFF2-40B4-BE49-F238E27FC236}">
                <a16:creationId xmlns:a16="http://schemas.microsoft.com/office/drawing/2014/main" id="{DCFCBEF8-F2F4-EEB2-5061-4472704F5861}"/>
              </a:ext>
            </a:extLst>
          </p:cNvPr>
          <p:cNvSpPr txBox="1">
            <a:spLocks/>
          </p:cNvSpPr>
          <p:nvPr/>
        </p:nvSpPr>
        <p:spPr>
          <a:xfrm>
            <a:off x="5261821" y="5365209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5</a:t>
            </a:r>
            <a:r>
              <a:rPr lang="ko-KR" altLang="en-US" sz="1200" dirty="0"/>
              <a:t>회 미만 </a:t>
            </a:r>
            <a:r>
              <a:rPr lang="en-US" altLang="ko-KR" sz="1200" dirty="0"/>
              <a:t>&lt;&lt;</a:t>
            </a:r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50</a:t>
            </a:r>
            <a:r>
              <a:rPr lang="ko-KR" altLang="en-US" sz="1200" dirty="0"/>
              <a:t> 지급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9" name="제목 4">
            <a:extLst>
              <a:ext uri="{FF2B5EF4-FFF2-40B4-BE49-F238E27FC236}">
                <a16:creationId xmlns:a16="http://schemas.microsoft.com/office/drawing/2014/main" id="{3A892AAD-E9B4-CBE2-C799-FDDCACC2A2F7}"/>
              </a:ext>
            </a:extLst>
          </p:cNvPr>
          <p:cNvSpPr txBox="1">
            <a:spLocks/>
          </p:cNvSpPr>
          <p:nvPr/>
        </p:nvSpPr>
        <p:spPr>
          <a:xfrm>
            <a:off x="5851357" y="2890021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진행중인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   종료일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2024-10-31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   </a:t>
            </a:r>
            <a:r>
              <a:rPr lang="en-US" altLang="ko-KR" sz="1600" dirty="0"/>
              <a:t>2024-10-31</a:t>
            </a:r>
          </a:p>
        </p:txBody>
      </p:sp>
      <p:sp>
        <p:nvSpPr>
          <p:cNvPr id="31" name="제목 4">
            <a:extLst>
              <a:ext uri="{FF2B5EF4-FFF2-40B4-BE49-F238E27FC236}">
                <a16:creationId xmlns:a16="http://schemas.microsoft.com/office/drawing/2014/main" id="{8ED641FB-1D08-ED4A-5316-05D585A828A0}"/>
              </a:ext>
            </a:extLst>
          </p:cNvPr>
          <p:cNvSpPr txBox="1">
            <a:spLocks/>
          </p:cNvSpPr>
          <p:nvPr/>
        </p:nvSpPr>
        <p:spPr>
          <a:xfrm>
            <a:off x="5694933" y="4152296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참여할</a:t>
            </a:r>
            <a:r>
              <a:rPr lang="en-US" altLang="ko-KR" sz="1200" dirty="0"/>
              <a:t> </a:t>
            </a:r>
            <a:r>
              <a:rPr lang="ko-KR" altLang="en-US" sz="1200" dirty="0"/>
              <a:t>이벤트번호</a:t>
            </a:r>
            <a:r>
              <a:rPr lang="en-US" altLang="ko-KR" sz="1200" dirty="0"/>
              <a:t> </a:t>
            </a:r>
            <a:r>
              <a:rPr lang="ko-KR" altLang="en-US" sz="1200" dirty="0"/>
              <a:t>선택</a:t>
            </a:r>
            <a:r>
              <a:rPr lang="en-US" altLang="ko-KR" sz="1200" dirty="0"/>
              <a:t>: 2 </a:t>
            </a:r>
            <a:endParaRPr lang="ko-KR" altLang="en-US" sz="1200" dirty="0"/>
          </a:p>
        </p:txBody>
      </p:sp>
      <p:sp>
        <p:nvSpPr>
          <p:cNvPr id="33" name="제목 4">
            <a:extLst>
              <a:ext uri="{FF2B5EF4-FFF2-40B4-BE49-F238E27FC236}">
                <a16:creationId xmlns:a16="http://schemas.microsoft.com/office/drawing/2014/main" id="{7ACE8961-D5CC-4FF1-2C70-FE8B60EF8EC8}"/>
              </a:ext>
            </a:extLst>
          </p:cNvPr>
          <p:cNvSpPr txBox="1">
            <a:spLocks/>
          </p:cNvSpPr>
          <p:nvPr/>
        </p:nvSpPr>
        <p:spPr>
          <a:xfrm>
            <a:off x="5831700" y="4482978"/>
            <a:ext cx="3161298" cy="6979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100" dirty="0"/>
              <a:t>&gt;&gt;</a:t>
            </a:r>
            <a:r>
              <a:rPr lang="ko-KR" altLang="en-US" sz="1100" dirty="0"/>
              <a:t> 생각한 숫자를 맞춰보세요 </a:t>
            </a:r>
            <a:r>
              <a:rPr lang="en-US" altLang="ko-KR" sz="1100" dirty="0"/>
              <a:t>(1~50</a:t>
            </a:r>
            <a:r>
              <a:rPr lang="ko-KR" altLang="en-US" sz="1100" dirty="0"/>
              <a:t> 사이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나의 선택</a:t>
            </a:r>
            <a:r>
              <a:rPr lang="en-US" altLang="ko-KR" sz="1100" dirty="0"/>
              <a:t>: 1</a:t>
            </a:r>
          </a:p>
        </p:txBody>
      </p:sp>
      <p:sp>
        <p:nvSpPr>
          <p:cNvPr id="35" name="제목 4">
            <a:extLst>
              <a:ext uri="{FF2B5EF4-FFF2-40B4-BE49-F238E27FC236}">
                <a16:creationId xmlns:a16="http://schemas.microsoft.com/office/drawing/2014/main" id="{185E212C-66CB-7A4E-E8C8-A9C600F1042F}"/>
              </a:ext>
            </a:extLst>
          </p:cNvPr>
          <p:cNvSpPr txBox="1">
            <a:spLocks/>
          </p:cNvSpPr>
          <p:nvPr/>
        </p:nvSpPr>
        <p:spPr>
          <a:xfrm>
            <a:off x="9261659" y="4255884"/>
            <a:ext cx="2300142" cy="93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유효성검사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marL="171450" indent="-171450" algn="l">
              <a:buFont typeface="Wingdings" pitchFamily="2" charset="2"/>
              <a:buChar char="è"/>
            </a:pPr>
            <a:r>
              <a:rPr lang="ko-KR" altLang="en-US" sz="1100" dirty="0"/>
              <a:t> 숫자 외 입력 </a:t>
            </a:r>
            <a:r>
              <a:rPr lang="en-US" altLang="ko-KR" sz="1100" dirty="0"/>
              <a:t>x ,</a:t>
            </a:r>
            <a:r>
              <a:rPr lang="ko-KR" altLang="en-US" sz="1100" dirty="0"/>
              <a:t> </a:t>
            </a:r>
            <a:r>
              <a:rPr lang="en-US" altLang="ko-KR" sz="1100" dirty="0"/>
              <a:t>1~50</a:t>
            </a:r>
            <a:r>
              <a:rPr lang="ko-KR" altLang="en-US" sz="1100" dirty="0"/>
              <a:t> 사이만</a:t>
            </a:r>
            <a:endParaRPr lang="en-US" altLang="ko-KR" sz="1100" dirty="0"/>
          </a:p>
          <a:p>
            <a:pPr marL="171450" indent="-171450" algn="l">
              <a:buFont typeface="Wingdings" pitchFamily="2" charset="2"/>
              <a:buChar char="è"/>
            </a:pPr>
            <a:r>
              <a:rPr lang="ko-KR" altLang="en-US" sz="1100" dirty="0"/>
              <a:t> 맞출 때</a:t>
            </a:r>
            <a:r>
              <a:rPr lang="en-US" altLang="ko-KR" sz="1100" dirty="0"/>
              <a:t> </a:t>
            </a:r>
            <a:r>
              <a:rPr lang="ko-KR" altLang="en-US" sz="1100" dirty="0"/>
              <a:t>까지 반복</a:t>
            </a:r>
            <a:endParaRPr lang="en-US" altLang="ko-KR" sz="1100" dirty="0"/>
          </a:p>
        </p:txBody>
      </p:sp>
      <p:sp>
        <p:nvSpPr>
          <p:cNvPr id="36" name="제목 4">
            <a:extLst>
              <a:ext uri="{FF2B5EF4-FFF2-40B4-BE49-F238E27FC236}">
                <a16:creationId xmlns:a16="http://schemas.microsoft.com/office/drawing/2014/main" id="{2936A00D-73C1-61DD-68DD-AF22DEBE9519}"/>
              </a:ext>
            </a:extLst>
          </p:cNvPr>
          <p:cNvSpPr txBox="1">
            <a:spLocks/>
          </p:cNvSpPr>
          <p:nvPr/>
        </p:nvSpPr>
        <p:spPr>
          <a:xfrm>
            <a:off x="6626456" y="5365209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7</a:t>
            </a:r>
            <a:r>
              <a:rPr lang="ko-KR" altLang="en-US" sz="1200" dirty="0"/>
              <a:t>회 이하 </a:t>
            </a:r>
            <a:r>
              <a:rPr lang="en-US" altLang="ko-KR" sz="1200" dirty="0"/>
              <a:t>&lt;&lt;</a:t>
            </a:r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30</a:t>
            </a:r>
            <a:r>
              <a:rPr lang="ko-KR" altLang="en-US" sz="1200" dirty="0"/>
              <a:t> 지급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37" name="제목 4">
            <a:extLst>
              <a:ext uri="{FF2B5EF4-FFF2-40B4-BE49-F238E27FC236}">
                <a16:creationId xmlns:a16="http://schemas.microsoft.com/office/drawing/2014/main" id="{AC668ED7-9573-BAB3-14C5-BB6277413022}"/>
              </a:ext>
            </a:extLst>
          </p:cNvPr>
          <p:cNvSpPr txBox="1">
            <a:spLocks/>
          </p:cNvSpPr>
          <p:nvPr/>
        </p:nvSpPr>
        <p:spPr>
          <a:xfrm>
            <a:off x="7995074" y="5367167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10</a:t>
            </a:r>
            <a:r>
              <a:rPr lang="ko-KR" altLang="en-US" sz="1200" dirty="0"/>
              <a:t>회 이상 </a:t>
            </a:r>
            <a:r>
              <a:rPr lang="en-US" altLang="ko-KR" sz="1200" dirty="0"/>
              <a:t>&lt;&lt;</a:t>
            </a:r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0</a:t>
            </a:r>
            <a:r>
              <a:rPr lang="ko-KR" altLang="en-US" sz="1200" dirty="0"/>
              <a:t> 지급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38" name="직사각형 15">
            <a:extLst>
              <a:ext uri="{FF2B5EF4-FFF2-40B4-BE49-F238E27FC236}">
                <a16:creationId xmlns:a16="http://schemas.microsoft.com/office/drawing/2014/main" id="{4F234F2B-4793-CE3C-AF6A-B7BCE87EBE1F}"/>
              </a:ext>
            </a:extLst>
          </p:cNvPr>
          <p:cNvSpPr/>
          <p:nvPr/>
        </p:nvSpPr>
        <p:spPr>
          <a:xfrm>
            <a:off x="7010801" y="1916123"/>
            <a:ext cx="803095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제목 4">
            <a:extLst>
              <a:ext uri="{FF2B5EF4-FFF2-40B4-BE49-F238E27FC236}">
                <a16:creationId xmlns:a16="http://schemas.microsoft.com/office/drawing/2014/main" id="{D2AB01E5-12D2-C5CE-F5F7-E27613D56853}"/>
              </a:ext>
            </a:extLst>
          </p:cNvPr>
          <p:cNvSpPr txBox="1">
            <a:spLocks/>
          </p:cNvSpPr>
          <p:nvPr/>
        </p:nvSpPr>
        <p:spPr>
          <a:xfrm>
            <a:off x="2534051" y="5116950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 err="1"/>
              <a:t>참여하시겠습니까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r>
              <a:rPr lang="en-US" altLang="ko-KR" sz="1200" dirty="0"/>
              <a:t>Yn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y : </a:t>
            </a:r>
            <a:r>
              <a:rPr lang="ko-KR" altLang="en-US" sz="1200" dirty="0"/>
              <a:t>포인트 </a:t>
            </a:r>
            <a:r>
              <a:rPr lang="en-US" altLang="ko-KR" sz="1200" dirty="0"/>
              <a:t>10</a:t>
            </a:r>
            <a:r>
              <a:rPr lang="ko-KR" altLang="en-US" sz="1200" dirty="0"/>
              <a:t> 차감</a:t>
            </a:r>
            <a:r>
              <a:rPr lang="en-US" altLang="ko-KR" sz="1200" dirty="0"/>
              <a:t> -&gt;</a:t>
            </a:r>
            <a:r>
              <a:rPr lang="ko-KR" altLang="en-US" sz="1200" dirty="0"/>
              <a:t> 게임시작</a:t>
            </a:r>
          </a:p>
        </p:txBody>
      </p:sp>
      <p:sp>
        <p:nvSpPr>
          <p:cNvPr id="42" name="제목 4">
            <a:extLst>
              <a:ext uri="{FF2B5EF4-FFF2-40B4-BE49-F238E27FC236}">
                <a16:creationId xmlns:a16="http://schemas.microsoft.com/office/drawing/2014/main" id="{033142A8-1C2B-3163-CD50-0F289B02F874}"/>
              </a:ext>
            </a:extLst>
          </p:cNvPr>
          <p:cNvSpPr txBox="1">
            <a:spLocks/>
          </p:cNvSpPr>
          <p:nvPr/>
        </p:nvSpPr>
        <p:spPr>
          <a:xfrm>
            <a:off x="7599795" y="4074885"/>
            <a:ext cx="2300141" cy="4231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이벤트 참여 시 </a:t>
            </a:r>
            <a:endParaRPr lang="en-US" altLang="ko-KR" sz="1200" dirty="0"/>
          </a:p>
          <a:p>
            <a:r>
              <a:rPr lang="ko-KR" altLang="en-US" sz="1200" dirty="0"/>
              <a:t>포인트 </a:t>
            </a:r>
            <a:r>
              <a:rPr lang="en-US" altLang="ko-KR" sz="1200" dirty="0"/>
              <a:t>10</a:t>
            </a:r>
            <a:r>
              <a:rPr lang="ko-KR" altLang="en-US" sz="1200" dirty="0"/>
              <a:t> 차감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3B3B3-E848-AB66-1C35-E2927E3A2295}"/>
              </a:ext>
            </a:extLst>
          </p:cNvPr>
          <p:cNvSpPr txBox="1"/>
          <p:nvPr/>
        </p:nvSpPr>
        <p:spPr>
          <a:xfrm>
            <a:off x="649855" y="2843070"/>
            <a:ext cx="3850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/>
              <a:t>&gt;&gt;&gt; </a:t>
            </a:r>
            <a:r>
              <a:rPr lang="ko-KR" altLang="en-US" sz="1400" dirty="0"/>
              <a:t>미니게임메뉴 </a:t>
            </a:r>
            <a:r>
              <a:rPr lang="en-US" altLang="ko-KR" sz="1400" dirty="0"/>
              <a:t>&lt;&lt;&lt;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1.</a:t>
            </a:r>
            <a:r>
              <a:rPr lang="ko-KR" altLang="en-US" sz="1400" dirty="0"/>
              <a:t>게임하기   </a:t>
            </a:r>
            <a:r>
              <a:rPr lang="en-US" altLang="ko-KR" sz="1400" dirty="0"/>
              <a:t>2.</a:t>
            </a:r>
            <a:r>
              <a:rPr lang="ko-KR" altLang="en-US" sz="1400" dirty="0"/>
              <a:t>랭킹보기   </a:t>
            </a:r>
            <a:r>
              <a:rPr lang="en-US" altLang="ko-KR" sz="1400" dirty="0"/>
              <a:t>3.</a:t>
            </a:r>
            <a:r>
              <a:rPr lang="ko-KR" altLang="en-US" sz="1400" dirty="0"/>
              <a:t>돌아가기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699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85714" y="195486"/>
            <a:ext cx="3391223" cy="473861"/>
          </a:xfrm>
        </p:spPr>
        <p:txBody>
          <a:bodyPr>
            <a:noAutofit/>
          </a:bodyPr>
          <a:lstStyle/>
          <a:p>
            <a:r>
              <a:rPr lang="en-US" altLang="ko-KR" sz="2000"/>
              <a:t>Document History</a:t>
            </a:r>
            <a:endParaRPr lang="ko-KR" altLang="en-US" sz="2000"/>
          </a:p>
        </p:txBody>
      </p:sp>
      <p:graphicFrame>
        <p:nvGraphicFramePr>
          <p:cNvPr id="8" name="Group 3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67904"/>
              </p:ext>
            </p:extLst>
          </p:nvPr>
        </p:nvGraphicFramePr>
        <p:xfrm>
          <a:off x="252442" y="744718"/>
          <a:ext cx="11508582" cy="545812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36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 marL="120444" marR="120444" marT="43521" marB="4352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120444" marR="120444" marT="43521" marB="4352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 marL="120444" marR="120444" marT="43521" marB="4352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120444" marR="120444" marT="43521" marB="4352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  <a:endParaRPr kumimoji="1" lang="ko-KR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2024.10.20</a:t>
                      </a: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  <a:endParaRPr lang="ko-KR" altLang="en-US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아키텍쳐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12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로그인 시나리오 작성</a:t>
                      </a:r>
                      <a:endParaRPr lang="ko-KR" altLang="en-US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이원모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2024.10.22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6~11</a:t>
                      </a: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메뉴 시나리오 작성</a:t>
                      </a:r>
                      <a:endParaRPr lang="en-US" altLang="ko-KR" sz="12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이원모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736761"/>
                  </a:ext>
                </a:extLst>
              </a:tr>
              <a:tr h="388036">
                <a:tc>
                  <a:txBody>
                    <a:bodyPr/>
                    <a:lstStyle/>
                    <a:p>
                      <a:pPr algn="ctr"/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baseline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0444" marR="120444" marT="43521" marB="43521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9DCCB-6366-0B11-E650-A934B8E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D7907-7E65-F969-F72D-70DCF0C8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E5F67-4837-D0B6-71C8-CD6C958AD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0132" y="1080728"/>
            <a:ext cx="4110087" cy="650449"/>
          </a:xfrm>
        </p:spPr>
        <p:txBody>
          <a:bodyPr>
            <a:normAutofit fontScale="90000"/>
          </a:bodyPr>
          <a:lstStyle/>
          <a:p>
            <a:r>
              <a:rPr lang="ko-KR" altLang="en-US" sz="4900"/>
              <a:t>목차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B8C60B-04D1-6EC9-7C7C-66BFFE98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22" y="1291652"/>
            <a:ext cx="3531908" cy="650446"/>
          </a:xfrm>
        </p:spPr>
        <p:txBody>
          <a:bodyPr/>
          <a:lstStyle/>
          <a:p>
            <a:pPr algn="l"/>
            <a:r>
              <a:rPr lang="en-US" altLang="ko-KR"/>
              <a:t>1. </a:t>
            </a:r>
            <a:r>
              <a:rPr lang="ko-KR" altLang="en-US"/>
              <a:t>아키텍쳐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2AF4E1-E872-01B1-7B0E-B6BF1053EC8A}"/>
              </a:ext>
            </a:extLst>
          </p:cNvPr>
          <p:cNvCxnSpPr/>
          <p:nvPr/>
        </p:nvCxnSpPr>
        <p:spPr>
          <a:xfrm>
            <a:off x="0" y="94297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2E16C5B6-8DBB-78B9-F006-5BAFF152E264}"/>
              </a:ext>
            </a:extLst>
          </p:cNvPr>
          <p:cNvSpPr txBox="1">
            <a:spLocks/>
          </p:cNvSpPr>
          <p:nvPr/>
        </p:nvSpPr>
        <p:spPr>
          <a:xfrm>
            <a:off x="777222" y="2153022"/>
            <a:ext cx="3531908" cy="6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/>
              <a:t>2. </a:t>
            </a:r>
            <a:r>
              <a:rPr lang="ko-KR" altLang="en-US"/>
              <a:t>회원가입 시나리오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98A46C5-3034-8342-0928-A2A07E604FD3}"/>
              </a:ext>
            </a:extLst>
          </p:cNvPr>
          <p:cNvSpPr txBox="1">
            <a:spLocks/>
          </p:cNvSpPr>
          <p:nvPr/>
        </p:nvSpPr>
        <p:spPr>
          <a:xfrm>
            <a:off x="777222" y="3014392"/>
            <a:ext cx="3531908" cy="6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/>
              <a:t>3. </a:t>
            </a:r>
            <a:r>
              <a:rPr lang="ko-KR" altLang="en-US"/>
              <a:t>로그인 시나리오</a:t>
            </a:r>
          </a:p>
        </p:txBody>
      </p:sp>
    </p:spTree>
    <p:extLst>
      <p:ext uri="{BB962C8B-B14F-4D97-AF65-F5344CB8AC3E}">
        <p14:creationId xmlns:p14="http://schemas.microsoft.com/office/powerpoint/2010/main" val="36179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9DCCB-6366-0B11-E650-A934B8E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6732" y="6356350"/>
            <a:ext cx="4114800" cy="365125"/>
          </a:xfrm>
        </p:spPr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D7907-7E65-F969-F72D-70DCF0C8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5" name="제목 4">
            <a:extLst>
              <a:ext uri="{FF2B5EF4-FFF2-40B4-BE49-F238E27FC236}">
                <a16:creationId xmlns:a16="http://schemas.microsoft.com/office/drawing/2014/main" id="{1E36F60C-B7DE-BA27-3119-8BC7D8C68B49}"/>
              </a:ext>
            </a:extLst>
          </p:cNvPr>
          <p:cNvSpPr txBox="1">
            <a:spLocks/>
          </p:cNvSpPr>
          <p:nvPr/>
        </p:nvSpPr>
        <p:spPr>
          <a:xfrm>
            <a:off x="357433" y="16323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/>
              <a:t>1. </a:t>
            </a:r>
            <a:r>
              <a:rPr lang="ko-KR" altLang="en-US" sz="2000" b="1"/>
              <a:t>아키텍쳐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F0149FB-118D-8EA2-630E-4B47BC91EAEF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D2B58CE1-FE25-C963-9844-41CB9C96A229}"/>
              </a:ext>
            </a:extLst>
          </p:cNvPr>
          <p:cNvSpPr/>
          <p:nvPr/>
        </p:nvSpPr>
        <p:spPr bwMode="auto">
          <a:xfrm>
            <a:off x="357433" y="1137176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69BAA2-631B-F5B5-830B-89FBBA6A6C8B}"/>
              </a:ext>
            </a:extLst>
          </p:cNvPr>
          <p:cNvSpPr/>
          <p:nvPr/>
        </p:nvSpPr>
        <p:spPr>
          <a:xfrm>
            <a:off x="10805942" y="702477"/>
            <a:ext cx="432048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6D32AD-A8BD-1C72-848B-1E82750A6973}"/>
              </a:ext>
            </a:extLst>
          </p:cNvPr>
          <p:cNvSpPr txBox="1"/>
          <p:nvPr/>
        </p:nvSpPr>
        <p:spPr>
          <a:xfrm>
            <a:off x="11197448" y="67731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회원인증필요</a:t>
            </a:r>
            <a:endParaRPr lang="ko-KR" altLang="en-US" sz="800" dirty="0"/>
          </a:p>
        </p:txBody>
      </p:sp>
      <p:sp>
        <p:nvSpPr>
          <p:cNvPr id="217" name="모서리가 둥근 직사각형 20">
            <a:extLst>
              <a:ext uri="{FF2B5EF4-FFF2-40B4-BE49-F238E27FC236}">
                <a16:creationId xmlns:a16="http://schemas.microsoft.com/office/drawing/2014/main" id="{82D6BDAE-7CD9-C12A-CC0F-3E628D923FD2}"/>
              </a:ext>
            </a:extLst>
          </p:cNvPr>
          <p:cNvSpPr/>
          <p:nvPr/>
        </p:nvSpPr>
        <p:spPr bwMode="auto">
          <a:xfrm>
            <a:off x="357432" y="142069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로그인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9" name="모서리가 둥근 직사각형 213">
            <a:extLst>
              <a:ext uri="{FF2B5EF4-FFF2-40B4-BE49-F238E27FC236}">
                <a16:creationId xmlns:a16="http://schemas.microsoft.com/office/drawing/2014/main" id="{B52C96D6-AC1D-2DA3-4E0F-849B37E4157E}"/>
              </a:ext>
            </a:extLst>
          </p:cNvPr>
          <p:cNvSpPr/>
          <p:nvPr/>
        </p:nvSpPr>
        <p:spPr>
          <a:xfrm>
            <a:off x="223102" y="719584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tx2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>
                <a:solidFill>
                  <a:schemeClr val="bg1"/>
                </a:solidFill>
                <a:latin typeface="+mn-ea"/>
              </a:rPr>
              <a:t>공통</a:t>
            </a:r>
            <a:endParaRPr kumimoji="0"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8" name="모서리가 둥근 직사각형 20">
            <a:extLst>
              <a:ext uri="{FF2B5EF4-FFF2-40B4-BE49-F238E27FC236}">
                <a16:creationId xmlns:a16="http://schemas.microsoft.com/office/drawing/2014/main" id="{3676E97A-11F0-4396-387F-E01AE987C1FB}"/>
              </a:ext>
            </a:extLst>
          </p:cNvPr>
          <p:cNvSpPr/>
          <p:nvPr/>
        </p:nvSpPr>
        <p:spPr bwMode="auto">
          <a:xfrm>
            <a:off x="357432" y="1707185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로그아웃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24" name="꺾인 연결선 187">
            <a:extLst>
              <a:ext uri="{FF2B5EF4-FFF2-40B4-BE49-F238E27FC236}">
                <a16:creationId xmlns:a16="http://schemas.microsoft.com/office/drawing/2014/main" id="{A3B469C1-28CF-A340-7895-A1805DBFAF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5565" y="5640495"/>
            <a:ext cx="123852" cy="8206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57">
            <a:extLst>
              <a:ext uri="{FF2B5EF4-FFF2-40B4-BE49-F238E27FC236}">
                <a16:creationId xmlns:a16="http://schemas.microsoft.com/office/drawing/2014/main" id="{A0398A5F-F168-7311-FD73-93B1F4042D86}"/>
              </a:ext>
            </a:extLst>
          </p:cNvPr>
          <p:cNvSpPr/>
          <p:nvPr/>
        </p:nvSpPr>
        <p:spPr bwMode="auto">
          <a:xfrm>
            <a:off x="3538016" y="5537099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업종별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4" name="꺾인 연결선 187">
            <a:extLst>
              <a:ext uri="{FF2B5EF4-FFF2-40B4-BE49-F238E27FC236}">
                <a16:creationId xmlns:a16="http://schemas.microsoft.com/office/drawing/2014/main" id="{BD40D9CF-20C3-09D7-5255-64973052CB13}"/>
              </a:ext>
            </a:extLst>
          </p:cNvPr>
          <p:cNvCxnSpPr>
            <a:cxnSpLocks/>
            <a:stCxn id="32" idx="2"/>
            <a:endCxn id="73" idx="1"/>
          </p:cNvCxnSpPr>
          <p:nvPr/>
        </p:nvCxnSpPr>
        <p:spPr>
          <a:xfrm rot="16200000" flipH="1">
            <a:off x="3397536" y="5504631"/>
            <a:ext cx="241982" cy="3897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60">
            <a:extLst>
              <a:ext uri="{FF2B5EF4-FFF2-40B4-BE49-F238E27FC236}">
                <a16:creationId xmlns:a16="http://schemas.microsoft.com/office/drawing/2014/main" id="{3721C7C9-B355-4E3A-AAF3-DE04C2CC89A8}"/>
              </a:ext>
            </a:extLst>
          </p:cNvPr>
          <p:cNvSpPr/>
          <p:nvPr/>
        </p:nvSpPr>
        <p:spPr bwMode="auto">
          <a:xfrm>
            <a:off x="3538016" y="585588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solidFill>
                  <a:schemeClr val="tx1"/>
                </a:solidFill>
                <a:latin typeface="+mn-ea"/>
              </a:rPr>
              <a:t>지역별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꺾인 연결선 187">
            <a:extLst>
              <a:ext uri="{FF2B5EF4-FFF2-40B4-BE49-F238E27FC236}">
                <a16:creationId xmlns:a16="http://schemas.microsoft.com/office/drawing/2014/main" id="{D608A0ED-7C78-DB7A-30C1-79B2009EF1ED}"/>
              </a:ext>
            </a:extLst>
          </p:cNvPr>
          <p:cNvCxnSpPr>
            <a:cxnSpLocks/>
            <a:stCxn id="32" idx="2"/>
            <a:endCxn id="75" idx="1"/>
          </p:cNvCxnSpPr>
          <p:nvPr/>
        </p:nvCxnSpPr>
        <p:spPr>
          <a:xfrm rot="16200000" flipH="1">
            <a:off x="3238146" y="5664021"/>
            <a:ext cx="560763" cy="3897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565C85FE-91EF-15A7-89F1-DCDBC8B5ED04}"/>
              </a:ext>
            </a:extLst>
          </p:cNvPr>
          <p:cNvGrpSpPr/>
          <p:nvPr/>
        </p:nvGrpSpPr>
        <p:grpSpPr>
          <a:xfrm>
            <a:off x="113124" y="2339518"/>
            <a:ext cx="5579296" cy="4110737"/>
            <a:chOff x="-23230" y="2681501"/>
            <a:chExt cx="5579296" cy="4110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68B3AC-E15B-A5C8-4581-4D5654ED60FB}"/>
                </a:ext>
              </a:extLst>
            </p:cNvPr>
            <p:cNvSpPr/>
            <p:nvPr/>
          </p:nvSpPr>
          <p:spPr>
            <a:xfrm>
              <a:off x="4331931" y="4280313"/>
              <a:ext cx="1224135" cy="8138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11">
              <a:extLst>
                <a:ext uri="{FF2B5EF4-FFF2-40B4-BE49-F238E27FC236}">
                  <a16:creationId xmlns:a16="http://schemas.microsoft.com/office/drawing/2014/main" id="{28C34AB0-B307-FD19-6D9C-B83AD69B81FC}"/>
                </a:ext>
              </a:extLst>
            </p:cNvPr>
            <p:cNvSpPr/>
            <p:nvPr/>
          </p:nvSpPr>
          <p:spPr>
            <a:xfrm>
              <a:off x="2111810" y="2681501"/>
              <a:ext cx="1254722" cy="304625"/>
            </a:xfrm>
            <a:prstGeom prst="roundRect">
              <a:avLst>
                <a:gd name="adj" fmla="val 47935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kumimoji="0" lang="en-US" altLang="ko-KR" sz="1000" b="1">
                  <a:solidFill>
                    <a:schemeClr val="bg1"/>
                  </a:solidFill>
                  <a:latin typeface="+mn-ea"/>
                </a:rPr>
                <a:t>Main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47FE98A-B6D5-6AE2-BBFE-0E527003BCD8}"/>
                </a:ext>
              </a:extLst>
            </p:cNvPr>
            <p:cNvCxnSpPr>
              <a:cxnSpLocks/>
              <a:stCxn id="10" idx="2"/>
              <a:endCxn id="17" idx="0"/>
            </p:cNvCxnSpPr>
            <p:nvPr/>
          </p:nvCxnSpPr>
          <p:spPr>
            <a:xfrm flipH="1">
              <a:off x="565243" y="4161930"/>
              <a:ext cx="1054" cy="15912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21">
              <a:extLst>
                <a:ext uri="{FF2B5EF4-FFF2-40B4-BE49-F238E27FC236}">
                  <a16:creationId xmlns:a16="http://schemas.microsoft.com/office/drawing/2014/main" id="{5A61D88E-1FFB-11C4-5F72-90081A8C3775}"/>
                </a:ext>
              </a:extLst>
            </p:cNvPr>
            <p:cNvSpPr/>
            <p:nvPr/>
          </p:nvSpPr>
          <p:spPr>
            <a:xfrm>
              <a:off x="-23230" y="3888756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kumimoji="0" lang="ko-KR" altLang="en-US" sz="900" b="1">
                  <a:solidFill>
                    <a:schemeClr val="bg1"/>
                  </a:solidFill>
                  <a:latin typeface="+mn-ea"/>
                </a:rPr>
                <a:t>이력서관리</a:t>
              </a:r>
              <a:endParaRPr kumimoji="0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모서리가 둥근 직사각형 113">
              <a:extLst>
                <a:ext uri="{FF2B5EF4-FFF2-40B4-BE49-F238E27FC236}">
                  <a16:creationId xmlns:a16="http://schemas.microsoft.com/office/drawing/2014/main" id="{03A6117F-EE88-005E-4B17-E2B9069B95A0}"/>
                </a:ext>
              </a:extLst>
            </p:cNvPr>
            <p:cNvSpPr/>
            <p:nvPr/>
          </p:nvSpPr>
          <p:spPr bwMode="auto">
            <a:xfrm>
              <a:off x="116804" y="4806020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조회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6" name="모서리가 둥근 직사각형 114">
              <a:extLst>
                <a:ext uri="{FF2B5EF4-FFF2-40B4-BE49-F238E27FC236}">
                  <a16:creationId xmlns:a16="http://schemas.microsoft.com/office/drawing/2014/main" id="{05D0F547-58DB-7D6A-1D6C-801C48DE0000}"/>
                </a:ext>
              </a:extLst>
            </p:cNvPr>
            <p:cNvSpPr/>
            <p:nvPr/>
          </p:nvSpPr>
          <p:spPr bwMode="auto">
            <a:xfrm>
              <a:off x="116804" y="5259299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수정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모서리가 둥근 직사각형 115">
              <a:extLst>
                <a:ext uri="{FF2B5EF4-FFF2-40B4-BE49-F238E27FC236}">
                  <a16:creationId xmlns:a16="http://schemas.microsoft.com/office/drawing/2014/main" id="{F682A0C3-4E94-2E07-44FF-0DB8A5C08EE8}"/>
                </a:ext>
              </a:extLst>
            </p:cNvPr>
            <p:cNvSpPr/>
            <p:nvPr/>
          </p:nvSpPr>
          <p:spPr bwMode="auto">
            <a:xfrm>
              <a:off x="107405" y="5753130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삭제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01EC3B3-02EB-35D9-A9AB-F514198C31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1713" y="4161930"/>
              <a:ext cx="10720" cy="1678138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30">
              <a:extLst>
                <a:ext uri="{FF2B5EF4-FFF2-40B4-BE49-F238E27FC236}">
                  <a16:creationId xmlns:a16="http://schemas.microsoft.com/office/drawing/2014/main" id="{53548B4A-D873-CEEF-18FE-551A604633D9}"/>
                </a:ext>
              </a:extLst>
            </p:cNvPr>
            <p:cNvSpPr/>
            <p:nvPr/>
          </p:nvSpPr>
          <p:spPr>
            <a:xfrm>
              <a:off x="1416930" y="3888756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ko-KR" altLang="en-US" sz="900" b="1">
                  <a:solidFill>
                    <a:schemeClr val="bg1"/>
                  </a:solidFill>
                  <a:latin typeface="+mn-ea"/>
                </a:rPr>
                <a:t>채용공고</a:t>
              </a:r>
              <a:endParaRPr kumimoji="0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모서리가 둥근 직사각형 131">
              <a:extLst>
                <a:ext uri="{FF2B5EF4-FFF2-40B4-BE49-F238E27FC236}">
                  <a16:creationId xmlns:a16="http://schemas.microsoft.com/office/drawing/2014/main" id="{D6261D71-8E80-5D0B-77C7-7C12F1063283}"/>
                </a:ext>
              </a:extLst>
            </p:cNvPr>
            <p:cNvSpPr/>
            <p:nvPr/>
          </p:nvSpPr>
          <p:spPr bwMode="auto">
            <a:xfrm>
              <a:off x="1556965" y="4355108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조회</a:t>
              </a:r>
              <a:endParaRPr lang="en-US" altLang="ko-KR" sz="90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3" name="꺾인 연결선 137">
              <a:extLst>
                <a:ext uri="{FF2B5EF4-FFF2-40B4-BE49-F238E27FC236}">
                  <a16:creationId xmlns:a16="http://schemas.microsoft.com/office/drawing/2014/main" id="{B5A20A9A-FA38-FE99-7746-8AFA2366F16F}"/>
                </a:ext>
              </a:extLst>
            </p:cNvPr>
            <p:cNvCxnSpPr>
              <a:stCxn id="7" idx="2"/>
              <a:endCxn id="19" idx="0"/>
            </p:cNvCxnSpPr>
            <p:nvPr/>
          </p:nvCxnSpPr>
          <p:spPr>
            <a:xfrm rot="5400000">
              <a:off x="1921499" y="3071084"/>
              <a:ext cx="902630" cy="7327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CF35669-DE57-B0CA-3080-34634B094762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4957981" y="4163405"/>
              <a:ext cx="804" cy="64750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146">
              <a:extLst>
                <a:ext uri="{FF2B5EF4-FFF2-40B4-BE49-F238E27FC236}">
                  <a16:creationId xmlns:a16="http://schemas.microsoft.com/office/drawing/2014/main" id="{D6AC7124-F463-FB5A-E811-EC2B52889162}"/>
                </a:ext>
              </a:extLst>
            </p:cNvPr>
            <p:cNvSpPr/>
            <p:nvPr/>
          </p:nvSpPr>
          <p:spPr>
            <a:xfrm>
              <a:off x="4369258" y="3890231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kumimoji="0" lang="ko-KR" altLang="en-US" sz="900" b="1">
                  <a:solidFill>
                    <a:schemeClr val="bg1"/>
                  </a:solidFill>
                  <a:latin typeface="+mn-ea"/>
                </a:rPr>
                <a:t>내정보관리</a:t>
              </a:r>
              <a:endParaRPr kumimoji="0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6" name="모서리가 둥근 직사각형 147">
              <a:extLst>
                <a:ext uri="{FF2B5EF4-FFF2-40B4-BE49-F238E27FC236}">
                  <a16:creationId xmlns:a16="http://schemas.microsoft.com/office/drawing/2014/main" id="{57860B05-D731-4A3E-5F9D-5A9C9F7E3FC6}"/>
                </a:ext>
              </a:extLst>
            </p:cNvPr>
            <p:cNvSpPr/>
            <p:nvPr/>
          </p:nvSpPr>
          <p:spPr bwMode="auto">
            <a:xfrm>
              <a:off x="4509293" y="4356583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수정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모서리가 둥근 직사각형 148">
              <a:extLst>
                <a:ext uri="{FF2B5EF4-FFF2-40B4-BE49-F238E27FC236}">
                  <a16:creationId xmlns:a16="http://schemas.microsoft.com/office/drawing/2014/main" id="{3199B032-7F20-00AA-F785-8504533C9AC9}"/>
                </a:ext>
              </a:extLst>
            </p:cNvPr>
            <p:cNvSpPr/>
            <p:nvPr/>
          </p:nvSpPr>
          <p:spPr bwMode="auto">
            <a:xfrm>
              <a:off x="4500143" y="4810909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회원탈퇴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BB6D158-8B59-9853-B43B-854F875745C1}"/>
                </a:ext>
              </a:extLst>
            </p:cNvPr>
            <p:cNvCxnSpPr>
              <a:cxnSpLocks/>
            </p:cNvCxnSpPr>
            <p:nvPr/>
          </p:nvCxnSpPr>
          <p:spPr>
            <a:xfrm>
              <a:off x="3353872" y="4161930"/>
              <a:ext cx="11181" cy="230267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155">
              <a:extLst>
                <a:ext uri="{FF2B5EF4-FFF2-40B4-BE49-F238E27FC236}">
                  <a16:creationId xmlns:a16="http://schemas.microsoft.com/office/drawing/2014/main" id="{31FF29C3-FB42-FC28-1A7F-C4BCE8B4B626}"/>
                </a:ext>
              </a:extLst>
            </p:cNvPr>
            <p:cNvSpPr/>
            <p:nvPr/>
          </p:nvSpPr>
          <p:spPr>
            <a:xfrm>
              <a:off x="2764811" y="3888756"/>
              <a:ext cx="1179054" cy="273174"/>
            </a:xfrm>
            <a:prstGeom prst="roundRect">
              <a:avLst>
                <a:gd name="adj" fmla="val 41681"/>
              </a:avLst>
            </a:prstGeom>
            <a:solidFill>
              <a:schemeClr val="bg1">
                <a:lumMod val="6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 fontAlgn="auto">
                <a:spcBef>
                  <a:spcPct val="10000"/>
                </a:spcBef>
                <a:spcAft>
                  <a:spcPts val="0"/>
                </a:spcAft>
                <a:defRPr/>
              </a:pPr>
              <a:r>
                <a:rPr lang="ko-KR" altLang="en-US" sz="900" b="1" dirty="0">
                  <a:solidFill>
                    <a:schemeClr val="bg1"/>
                  </a:solidFill>
                  <a:latin typeface="+mn-ea"/>
                </a:rPr>
                <a:t>기업정보조회</a:t>
              </a:r>
              <a:endParaRPr kumimoji="0" lang="ko-KR" altLang="en-US" sz="9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모서리가 둥근 직사각형 156">
              <a:extLst>
                <a:ext uri="{FF2B5EF4-FFF2-40B4-BE49-F238E27FC236}">
                  <a16:creationId xmlns:a16="http://schemas.microsoft.com/office/drawing/2014/main" id="{B4AF5416-AE8D-BC99-627D-2EF872DF5FE0}"/>
                </a:ext>
              </a:extLst>
            </p:cNvPr>
            <p:cNvSpPr/>
            <p:nvPr/>
          </p:nvSpPr>
          <p:spPr bwMode="auto">
            <a:xfrm>
              <a:off x="2904846" y="4373586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모서리가 둥근 직사각형 157">
              <a:extLst>
                <a:ext uri="{FF2B5EF4-FFF2-40B4-BE49-F238E27FC236}">
                  <a16:creationId xmlns:a16="http://schemas.microsoft.com/office/drawing/2014/main" id="{CED1412D-1DBE-2094-BA19-8FE2D734865E}"/>
                </a:ext>
              </a:extLst>
            </p:cNvPr>
            <p:cNvSpPr/>
            <p:nvPr/>
          </p:nvSpPr>
          <p:spPr bwMode="auto">
            <a:xfrm>
              <a:off x="2904846" y="5529088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검색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33" name="꺾인 연결선 159">
              <a:extLst>
                <a:ext uri="{FF2B5EF4-FFF2-40B4-BE49-F238E27FC236}">
                  <a16:creationId xmlns:a16="http://schemas.microsoft.com/office/drawing/2014/main" id="{17C74EA0-C945-4EF9-0896-F7B88CD2153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5400000">
              <a:off x="1201419" y="2351004"/>
              <a:ext cx="902630" cy="21728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163">
              <a:extLst>
                <a:ext uri="{FF2B5EF4-FFF2-40B4-BE49-F238E27FC236}">
                  <a16:creationId xmlns:a16="http://schemas.microsoft.com/office/drawing/2014/main" id="{C1BACC8A-2C01-6C54-6BB6-88EE4367DB4A}"/>
                </a:ext>
              </a:extLst>
            </p:cNvPr>
            <p:cNvCxnSpPr>
              <a:stCxn id="7" idx="2"/>
              <a:endCxn id="30" idx="0"/>
            </p:cNvCxnSpPr>
            <p:nvPr/>
          </p:nvCxnSpPr>
          <p:spPr>
            <a:xfrm rot="16200000" flipH="1">
              <a:off x="2595439" y="3129857"/>
              <a:ext cx="902630" cy="61516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꺾인 연결선 177">
              <a:extLst>
                <a:ext uri="{FF2B5EF4-FFF2-40B4-BE49-F238E27FC236}">
                  <a16:creationId xmlns:a16="http://schemas.microsoft.com/office/drawing/2014/main" id="{4EEA1A18-5914-5D78-BDB0-F5DA8CEEF26C}"/>
                </a:ext>
              </a:extLst>
            </p:cNvPr>
            <p:cNvCxnSpPr>
              <a:cxnSpLocks/>
              <a:stCxn id="7" idx="2"/>
              <a:endCxn id="25" idx="0"/>
            </p:cNvCxnSpPr>
            <p:nvPr/>
          </p:nvCxnSpPr>
          <p:spPr>
            <a:xfrm rot="16200000" flipH="1">
              <a:off x="3396926" y="2328371"/>
              <a:ext cx="904105" cy="22196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모서리가 둥근 직사각형 57">
              <a:extLst>
                <a:ext uri="{FF2B5EF4-FFF2-40B4-BE49-F238E27FC236}">
                  <a16:creationId xmlns:a16="http://schemas.microsoft.com/office/drawing/2014/main" id="{FAE2CB84-56DF-201B-4FE5-226F27E110E9}"/>
                </a:ext>
              </a:extLst>
            </p:cNvPr>
            <p:cNvSpPr/>
            <p:nvPr/>
          </p:nvSpPr>
          <p:spPr bwMode="auto">
            <a:xfrm>
              <a:off x="2047355" y="4708152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전체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7" name="꺾인 연결선 187">
              <a:extLst>
                <a:ext uri="{FF2B5EF4-FFF2-40B4-BE49-F238E27FC236}">
                  <a16:creationId xmlns:a16="http://schemas.microsoft.com/office/drawing/2014/main" id="{B93005AE-4BB4-3B83-582D-3AF5665E227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903620" y="4677372"/>
              <a:ext cx="245032" cy="32552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모서리가 둥근 직사각형 60">
              <a:extLst>
                <a:ext uri="{FF2B5EF4-FFF2-40B4-BE49-F238E27FC236}">
                  <a16:creationId xmlns:a16="http://schemas.microsoft.com/office/drawing/2014/main" id="{E2D734F1-8133-DBB9-D842-375C68B940E4}"/>
                </a:ext>
              </a:extLst>
            </p:cNvPr>
            <p:cNvSpPr/>
            <p:nvPr/>
          </p:nvSpPr>
          <p:spPr bwMode="auto">
            <a:xfrm>
              <a:off x="2047355" y="5026933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상세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89" name="꺾인 연결선 187">
              <a:extLst>
                <a:ext uri="{FF2B5EF4-FFF2-40B4-BE49-F238E27FC236}">
                  <a16:creationId xmlns:a16="http://schemas.microsoft.com/office/drawing/2014/main" id="{71E13C6F-C462-BD73-D0FF-9DCE6448025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43074" y="4830666"/>
              <a:ext cx="563814" cy="44744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모서리가 둥근 직사각형 60">
              <a:extLst>
                <a:ext uri="{FF2B5EF4-FFF2-40B4-BE49-F238E27FC236}">
                  <a16:creationId xmlns:a16="http://schemas.microsoft.com/office/drawing/2014/main" id="{8B0198B3-1270-673F-3B8B-4FDFBC22E6CB}"/>
                </a:ext>
              </a:extLst>
            </p:cNvPr>
            <p:cNvSpPr/>
            <p:nvPr/>
          </p:nvSpPr>
          <p:spPr bwMode="auto">
            <a:xfrm>
              <a:off x="2047354" y="5328915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내가지원한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93" name="꺾인 연결선 187">
              <a:extLst>
                <a:ext uri="{FF2B5EF4-FFF2-40B4-BE49-F238E27FC236}">
                  <a16:creationId xmlns:a16="http://schemas.microsoft.com/office/drawing/2014/main" id="{0E8B4C71-03B4-4DD2-BEC7-AE1F3EC29B4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588295" y="4987753"/>
              <a:ext cx="865795" cy="32551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모서리가 둥근 직사각형 57">
              <a:extLst>
                <a:ext uri="{FF2B5EF4-FFF2-40B4-BE49-F238E27FC236}">
                  <a16:creationId xmlns:a16="http://schemas.microsoft.com/office/drawing/2014/main" id="{B893B9AC-14FB-8C6E-15F1-47893A460012}"/>
                </a:ext>
              </a:extLst>
            </p:cNvPr>
            <p:cNvSpPr/>
            <p:nvPr/>
          </p:nvSpPr>
          <p:spPr bwMode="auto">
            <a:xfrm>
              <a:off x="2063118" y="5977423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지원내역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8" name="모서리가 둥근 직사각형 60">
              <a:extLst>
                <a:ext uri="{FF2B5EF4-FFF2-40B4-BE49-F238E27FC236}">
                  <a16:creationId xmlns:a16="http://schemas.microsoft.com/office/drawing/2014/main" id="{A0F0335F-2F2A-ED33-8D96-39B89624F459}"/>
                </a:ext>
              </a:extLst>
            </p:cNvPr>
            <p:cNvSpPr/>
            <p:nvPr/>
          </p:nvSpPr>
          <p:spPr bwMode="auto">
            <a:xfrm>
              <a:off x="2058804" y="6284420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지원</a:t>
              </a:r>
              <a:r>
                <a:rPr lang="ko-KR" altLang="en-US" sz="900">
                  <a:latin typeface="+mn-ea"/>
                </a:rPr>
                <a:t>수정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9" name="모서리가 둥근 직사각형 60">
              <a:extLst>
                <a:ext uri="{FF2B5EF4-FFF2-40B4-BE49-F238E27FC236}">
                  <a16:creationId xmlns:a16="http://schemas.microsoft.com/office/drawing/2014/main" id="{70302850-5CB2-9DA9-3BCF-78D03C498766}"/>
                </a:ext>
              </a:extLst>
            </p:cNvPr>
            <p:cNvSpPr/>
            <p:nvPr/>
          </p:nvSpPr>
          <p:spPr bwMode="auto">
            <a:xfrm>
              <a:off x="2058804" y="6576214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latin typeface="+mn-ea"/>
                </a:rPr>
                <a:t>지원철회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00" name="꺾인 연결선 187">
              <a:extLst>
                <a:ext uri="{FF2B5EF4-FFF2-40B4-BE49-F238E27FC236}">
                  <a16:creationId xmlns:a16="http://schemas.microsoft.com/office/drawing/2014/main" id="{483DADF3-5821-B604-3D8A-4A9D237CBA92}"/>
                </a:ext>
              </a:extLst>
            </p:cNvPr>
            <p:cNvCxnSpPr>
              <a:cxnSpLocks/>
              <a:endCxn id="199" idx="1"/>
            </p:cNvCxnSpPr>
            <p:nvPr/>
          </p:nvCxnSpPr>
          <p:spPr>
            <a:xfrm rot="16200000" flipH="1">
              <a:off x="1786872" y="6412294"/>
              <a:ext cx="485388" cy="58476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꺾인 연결선 187">
              <a:extLst>
                <a:ext uri="{FF2B5EF4-FFF2-40B4-BE49-F238E27FC236}">
                  <a16:creationId xmlns:a16="http://schemas.microsoft.com/office/drawing/2014/main" id="{582D4A26-5E30-6779-6DC5-F014DFF799E2}"/>
                </a:ext>
              </a:extLst>
            </p:cNvPr>
            <p:cNvCxnSpPr>
              <a:cxnSpLocks/>
              <a:endCxn id="198" idx="1"/>
            </p:cNvCxnSpPr>
            <p:nvPr/>
          </p:nvCxnSpPr>
          <p:spPr>
            <a:xfrm rot="16200000" flipH="1">
              <a:off x="1790486" y="6124114"/>
              <a:ext cx="478160" cy="58476"/>
            </a:xfrm>
            <a:prstGeom prst="bentConnector2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모서리가 둥근 직사각형 113">
              <a:extLst>
                <a:ext uri="{FF2B5EF4-FFF2-40B4-BE49-F238E27FC236}">
                  <a16:creationId xmlns:a16="http://schemas.microsoft.com/office/drawing/2014/main" id="{355906F8-B16A-2DF4-9AFC-6AFCBD6DBB37}"/>
                </a:ext>
              </a:extLst>
            </p:cNvPr>
            <p:cNvSpPr/>
            <p:nvPr/>
          </p:nvSpPr>
          <p:spPr bwMode="auto">
            <a:xfrm>
              <a:off x="116805" y="4354607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등록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0" name="모서리가 둥근 직사각형 113">
              <a:extLst>
                <a:ext uri="{FF2B5EF4-FFF2-40B4-BE49-F238E27FC236}">
                  <a16:creationId xmlns:a16="http://schemas.microsoft.com/office/drawing/2014/main" id="{540AE23F-460E-DA8C-0017-4C20A571D95A}"/>
                </a:ext>
              </a:extLst>
            </p:cNvPr>
            <p:cNvSpPr/>
            <p:nvPr/>
          </p:nvSpPr>
          <p:spPr bwMode="auto">
            <a:xfrm>
              <a:off x="2877044" y="4878167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상세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모서리가 둥근 직사각형 133">
              <a:extLst>
                <a:ext uri="{FF2B5EF4-FFF2-40B4-BE49-F238E27FC236}">
                  <a16:creationId xmlns:a16="http://schemas.microsoft.com/office/drawing/2014/main" id="{D0DD2BFB-018C-F4A6-CCA0-8EC8BAD08AF9}"/>
                </a:ext>
              </a:extLst>
            </p:cNvPr>
            <p:cNvSpPr/>
            <p:nvPr/>
          </p:nvSpPr>
          <p:spPr bwMode="auto">
            <a:xfrm>
              <a:off x="1548619" y="5745559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</a:rPr>
                <a:t>지원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C46E8AE4-688F-165F-9C31-E9F9F53224CA}"/>
              </a:ext>
            </a:extLst>
          </p:cNvPr>
          <p:cNvCxnSpPr>
            <a:stCxn id="197" idx="1"/>
            <a:endCxn id="197" idx="1"/>
          </p:cNvCxnSpPr>
          <p:nvPr/>
        </p:nvCxnSpPr>
        <p:spPr>
          <a:xfrm>
            <a:off x="2199472" y="5743452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모서리가 둥근 직사각형 213">
            <a:extLst>
              <a:ext uri="{FF2B5EF4-FFF2-40B4-BE49-F238E27FC236}">
                <a16:creationId xmlns:a16="http://schemas.microsoft.com/office/drawing/2014/main" id="{D770A250-4276-9B8D-E293-CF5E4CE6FB07}"/>
              </a:ext>
            </a:extLst>
          </p:cNvPr>
          <p:cNvSpPr/>
          <p:nvPr/>
        </p:nvSpPr>
        <p:spPr>
          <a:xfrm>
            <a:off x="2279481" y="1715741"/>
            <a:ext cx="1179054" cy="273174"/>
          </a:xfrm>
          <a:prstGeom prst="roundRect">
            <a:avLst>
              <a:gd name="adj" fmla="val 41681"/>
            </a:avLst>
          </a:prstGeom>
          <a:solidFill>
            <a:srgbClr val="92D050"/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개인회원</a:t>
            </a:r>
            <a:endParaRPr kumimoji="0" lang="en-US" altLang="ko-KR" sz="9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24A442F6-2BEC-6E35-AC80-C73A54B88D1F}"/>
              </a:ext>
            </a:extLst>
          </p:cNvPr>
          <p:cNvGrpSpPr/>
          <p:nvPr/>
        </p:nvGrpSpPr>
        <p:grpSpPr>
          <a:xfrm>
            <a:off x="6394956" y="1721353"/>
            <a:ext cx="5586553" cy="4698941"/>
            <a:chOff x="6187563" y="1721353"/>
            <a:chExt cx="5586553" cy="4698941"/>
          </a:xfrm>
        </p:grpSpPr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27509FAB-3292-6B1E-2311-A1DB11714CFF}"/>
                </a:ext>
              </a:extLst>
            </p:cNvPr>
            <p:cNvGrpSpPr/>
            <p:nvPr/>
          </p:nvGrpSpPr>
          <p:grpSpPr>
            <a:xfrm>
              <a:off x="6187563" y="1721353"/>
              <a:ext cx="5586553" cy="4322971"/>
              <a:chOff x="6029025" y="1721353"/>
              <a:chExt cx="5586553" cy="4322971"/>
            </a:xfrm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85302A91-D6D3-247E-5F34-CB09D0879225}"/>
                  </a:ext>
                </a:extLst>
              </p:cNvPr>
              <p:cNvGrpSpPr/>
              <p:nvPr/>
            </p:nvGrpSpPr>
            <p:grpSpPr>
              <a:xfrm>
                <a:off x="6029025" y="2322637"/>
                <a:ext cx="5586553" cy="3721687"/>
                <a:chOff x="78411" y="2593857"/>
                <a:chExt cx="5586553" cy="3721687"/>
              </a:xfrm>
            </p:grpSpPr>
            <p:grpSp>
              <p:nvGrpSpPr>
                <p:cNvPr id="279" name="그룹 278">
                  <a:extLst>
                    <a:ext uri="{FF2B5EF4-FFF2-40B4-BE49-F238E27FC236}">
                      <a16:creationId xmlns:a16="http://schemas.microsoft.com/office/drawing/2014/main" id="{842F1113-7EE0-1DB6-0364-C5C36D8BB643}"/>
                    </a:ext>
                  </a:extLst>
                </p:cNvPr>
                <p:cNvGrpSpPr/>
                <p:nvPr/>
              </p:nvGrpSpPr>
              <p:grpSpPr>
                <a:xfrm>
                  <a:off x="78411" y="2593857"/>
                  <a:ext cx="5586553" cy="3721687"/>
                  <a:chOff x="-23230" y="2664620"/>
                  <a:chExt cx="5586553" cy="3721687"/>
                </a:xfrm>
              </p:grpSpPr>
              <p:sp>
                <p:nvSpPr>
                  <p:cNvPr id="281" name="직사각형 280">
                    <a:extLst>
                      <a:ext uri="{FF2B5EF4-FFF2-40B4-BE49-F238E27FC236}">
                        <a16:creationId xmlns:a16="http://schemas.microsoft.com/office/drawing/2014/main" id="{ABFBF763-7298-7657-AF50-3737ECB8FFC1}"/>
                      </a:ext>
                    </a:extLst>
                  </p:cNvPr>
                  <p:cNvSpPr/>
                  <p:nvPr/>
                </p:nvSpPr>
                <p:spPr>
                  <a:xfrm>
                    <a:off x="4339188" y="4279662"/>
                    <a:ext cx="1224135" cy="814527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6350"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모서리가 둥근 직사각형 11">
                    <a:extLst>
                      <a:ext uri="{FF2B5EF4-FFF2-40B4-BE49-F238E27FC236}">
                        <a16:creationId xmlns:a16="http://schemas.microsoft.com/office/drawing/2014/main" id="{D2F6DA4C-E72B-983E-BF67-BB258310AD52}"/>
                      </a:ext>
                    </a:extLst>
                  </p:cNvPr>
                  <p:cNvSpPr/>
                  <p:nvPr/>
                </p:nvSpPr>
                <p:spPr>
                  <a:xfrm>
                    <a:off x="2086334" y="2664620"/>
                    <a:ext cx="1254722" cy="304625"/>
                  </a:xfrm>
                  <a:prstGeom prst="roundRect">
                    <a:avLst>
                      <a:gd name="adj" fmla="val 4793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9525" cmpd="sng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 fontAlgn="auto">
                      <a:spcBef>
                        <a:spcPct val="1000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en-US" altLang="ko-KR" sz="1000" b="1">
                        <a:solidFill>
                          <a:schemeClr val="bg1"/>
                        </a:solidFill>
                        <a:latin typeface="+mn-ea"/>
                      </a:rPr>
                      <a:t>Main</a:t>
                    </a:r>
                  </a:p>
                </p:txBody>
              </p: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139CDEF1-30BA-75B2-EEE0-9EFB85BF45F8}"/>
                      </a:ext>
                    </a:extLst>
                  </p:cNvPr>
                  <p:cNvCxnSpPr>
                    <a:cxnSpLocks/>
                    <a:stCxn id="284" idx="2"/>
                    <a:endCxn id="287" idx="0"/>
                  </p:cNvCxnSpPr>
                  <p:nvPr/>
                </p:nvCxnSpPr>
                <p:spPr>
                  <a:xfrm>
                    <a:off x="566297" y="4161930"/>
                    <a:ext cx="9122" cy="1571863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4" name="모서리가 둥근 직사각형 21">
                    <a:extLst>
                      <a:ext uri="{FF2B5EF4-FFF2-40B4-BE49-F238E27FC236}">
                        <a16:creationId xmlns:a16="http://schemas.microsoft.com/office/drawing/2014/main" id="{F52957C2-7808-AEF9-AB63-0285BD720830}"/>
                      </a:ext>
                    </a:extLst>
                  </p:cNvPr>
                  <p:cNvSpPr/>
                  <p:nvPr/>
                </p:nvSpPr>
                <p:spPr>
                  <a:xfrm>
                    <a:off x="-23230" y="3888756"/>
                    <a:ext cx="1179054" cy="273174"/>
                  </a:xfrm>
                  <a:prstGeom prst="roundRect">
                    <a:avLst>
                      <a:gd name="adj" fmla="val 41681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 fontAlgn="auto">
                      <a:spcBef>
                        <a:spcPct val="1000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900" b="1">
                        <a:solidFill>
                          <a:schemeClr val="bg1"/>
                        </a:solidFill>
                        <a:latin typeface="+mn-ea"/>
                      </a:rPr>
                      <a:t>공고관리</a:t>
                    </a:r>
                    <a:endParaRPr kumimoji="0" lang="ko-KR" altLang="en-US" sz="9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85" name="모서리가 둥근 직사각형 113">
                    <a:extLst>
                      <a:ext uri="{FF2B5EF4-FFF2-40B4-BE49-F238E27FC236}">
                        <a16:creationId xmlns:a16="http://schemas.microsoft.com/office/drawing/2014/main" id="{92CB3AE6-EE46-E96E-DC14-BFE599522E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5280" y="4802434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조회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86" name="모서리가 둥근 직사각형 114">
                    <a:extLst>
                      <a:ext uri="{FF2B5EF4-FFF2-40B4-BE49-F238E27FC236}">
                        <a16:creationId xmlns:a16="http://schemas.microsoft.com/office/drawing/2014/main" id="{02853C11-9500-5F2F-EA43-617D793FBC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6805" y="5259299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수정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87" name="모서리가 둥근 직사각형 115">
                    <a:extLst>
                      <a:ext uri="{FF2B5EF4-FFF2-40B4-BE49-F238E27FC236}">
                        <a16:creationId xmlns:a16="http://schemas.microsoft.com/office/drawing/2014/main" id="{2EC4CA33-F140-B707-E3C0-30181DC49A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7581" y="5733793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삭제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35D9C6BC-E36A-1DA1-A176-A4B1A8B783BA}"/>
                      </a:ext>
                    </a:extLst>
                  </p:cNvPr>
                  <p:cNvCxnSpPr>
                    <a:cxnSpLocks/>
                    <a:stCxn id="289" idx="2"/>
                  </p:cNvCxnSpPr>
                  <p:nvPr/>
                </p:nvCxnSpPr>
                <p:spPr>
                  <a:xfrm>
                    <a:off x="2006457" y="4161930"/>
                    <a:ext cx="0" cy="2224377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모서리가 둥근 직사각형 130">
                    <a:extLst>
                      <a:ext uri="{FF2B5EF4-FFF2-40B4-BE49-F238E27FC236}">
                        <a16:creationId xmlns:a16="http://schemas.microsoft.com/office/drawing/2014/main" id="{268BAF1B-D333-17C2-E81D-9AF8EEBA34B8}"/>
                      </a:ext>
                    </a:extLst>
                  </p:cNvPr>
                  <p:cNvSpPr/>
                  <p:nvPr/>
                </p:nvSpPr>
                <p:spPr>
                  <a:xfrm>
                    <a:off x="1416930" y="3888756"/>
                    <a:ext cx="1179054" cy="273174"/>
                  </a:xfrm>
                  <a:prstGeom prst="roundRect">
                    <a:avLst>
                      <a:gd name="adj" fmla="val 41681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 fontAlgn="auto">
                      <a:spcBef>
                        <a:spcPct val="10000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900" b="1">
                        <a:solidFill>
                          <a:schemeClr val="bg1"/>
                        </a:solidFill>
                        <a:latin typeface="+mn-ea"/>
                      </a:rPr>
                      <a:t>구직자조회</a:t>
                    </a:r>
                    <a:endParaRPr kumimoji="0" lang="ko-KR" altLang="en-US" sz="9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0" name="모서리가 둥근 직사각형 131">
                    <a:extLst>
                      <a:ext uri="{FF2B5EF4-FFF2-40B4-BE49-F238E27FC236}">
                        <a16:creationId xmlns:a16="http://schemas.microsoft.com/office/drawing/2014/main" id="{BA748102-3B94-3C06-C009-CAFC555BCC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56965" y="4355108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전체조회</a:t>
                    </a:r>
                    <a:endParaRPr lang="en-US" altLang="ko-KR" sz="90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291" name="꺾인 연결선 137">
                    <a:extLst>
                      <a:ext uri="{FF2B5EF4-FFF2-40B4-BE49-F238E27FC236}">
                        <a16:creationId xmlns:a16="http://schemas.microsoft.com/office/drawing/2014/main" id="{4D37A609-05F1-A5E9-92BC-40E29C557694}"/>
                      </a:ext>
                    </a:extLst>
                  </p:cNvPr>
                  <p:cNvCxnSpPr>
                    <a:cxnSpLocks/>
                    <a:stCxn id="282" idx="2"/>
                    <a:endCxn id="289" idx="0"/>
                  </p:cNvCxnSpPr>
                  <p:nvPr/>
                </p:nvCxnSpPr>
                <p:spPr>
                  <a:xfrm rot="5400000">
                    <a:off x="1900321" y="3075381"/>
                    <a:ext cx="919511" cy="70723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5E143AC-70B7-F900-E30B-03DCCCF761D9}"/>
                      </a:ext>
                    </a:extLst>
                  </p:cNvPr>
                  <p:cNvCxnSpPr>
                    <a:cxnSpLocks/>
                    <a:stCxn id="293" idx="2"/>
                    <a:endCxn id="295" idx="0"/>
                  </p:cNvCxnSpPr>
                  <p:nvPr/>
                </p:nvCxnSpPr>
                <p:spPr>
                  <a:xfrm>
                    <a:off x="4958785" y="4163405"/>
                    <a:ext cx="8346" cy="64750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3" name="모서리가 둥근 직사각형 146">
                    <a:extLst>
                      <a:ext uri="{FF2B5EF4-FFF2-40B4-BE49-F238E27FC236}">
                        <a16:creationId xmlns:a16="http://schemas.microsoft.com/office/drawing/2014/main" id="{684F8F49-AEB2-1839-2528-E7A73EC6B354}"/>
                      </a:ext>
                    </a:extLst>
                  </p:cNvPr>
                  <p:cNvSpPr/>
                  <p:nvPr/>
                </p:nvSpPr>
                <p:spPr>
                  <a:xfrm>
                    <a:off x="4369258" y="3890231"/>
                    <a:ext cx="1179054" cy="273174"/>
                  </a:xfrm>
                  <a:prstGeom prst="roundRect">
                    <a:avLst>
                      <a:gd name="adj" fmla="val 41681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 fontAlgn="auto">
                      <a:spcBef>
                        <a:spcPct val="1000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900" b="1">
                        <a:solidFill>
                          <a:schemeClr val="bg1"/>
                        </a:solidFill>
                        <a:latin typeface="+mn-ea"/>
                      </a:rPr>
                      <a:t>내정보관리</a:t>
                    </a:r>
                    <a:endParaRPr kumimoji="0" lang="ko-KR" altLang="en-US" sz="9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4" name="모서리가 둥근 직사각형 147">
                    <a:extLst>
                      <a:ext uri="{FF2B5EF4-FFF2-40B4-BE49-F238E27FC236}">
                        <a16:creationId xmlns:a16="http://schemas.microsoft.com/office/drawing/2014/main" id="{C11FB250-6355-C5E7-84A9-22C53C54E1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09293" y="4356583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수정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5" name="모서리가 둥근 직사각형 148">
                    <a:extLst>
                      <a:ext uri="{FF2B5EF4-FFF2-40B4-BE49-F238E27FC236}">
                        <a16:creationId xmlns:a16="http://schemas.microsoft.com/office/drawing/2014/main" id="{942C54E0-A3A1-2406-0DC0-A44455793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09293" y="4810909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latin typeface="+mn-ea"/>
                      </a:rPr>
                      <a:t>회원탈퇴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10AA5159-DA7C-FA69-D9D2-7C9BD294202F}"/>
                      </a:ext>
                    </a:extLst>
                  </p:cNvPr>
                  <p:cNvCxnSpPr>
                    <a:cxnSpLocks/>
                    <a:stCxn id="298" idx="2"/>
                    <a:endCxn id="317" idx="0"/>
                  </p:cNvCxnSpPr>
                  <p:nvPr/>
                </p:nvCxnSpPr>
                <p:spPr>
                  <a:xfrm>
                    <a:off x="3354338" y="4161930"/>
                    <a:ext cx="8346" cy="640504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8" name="모서리가 둥근 직사각형 155">
                    <a:extLst>
                      <a:ext uri="{FF2B5EF4-FFF2-40B4-BE49-F238E27FC236}">
                        <a16:creationId xmlns:a16="http://schemas.microsoft.com/office/drawing/2014/main" id="{F5160551-C773-AD84-41A3-CE388ACD2382}"/>
                      </a:ext>
                    </a:extLst>
                  </p:cNvPr>
                  <p:cNvSpPr/>
                  <p:nvPr/>
                </p:nvSpPr>
                <p:spPr>
                  <a:xfrm>
                    <a:off x="2764811" y="3888756"/>
                    <a:ext cx="1179054" cy="273174"/>
                  </a:xfrm>
                  <a:prstGeom prst="roundRect">
                    <a:avLst>
                      <a:gd name="adj" fmla="val 41681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 fontAlgn="auto">
                      <a:spcBef>
                        <a:spcPct val="10000"/>
                      </a:spcBef>
                      <a:spcAft>
                        <a:spcPts val="0"/>
                      </a:spcAft>
                      <a:defRPr/>
                    </a:pPr>
                    <a:r>
                      <a:rPr kumimoji="0" lang="ko-KR" altLang="en-US" sz="900" b="1">
                        <a:solidFill>
                          <a:schemeClr val="bg1"/>
                        </a:solidFill>
                        <a:latin typeface="+mn-ea"/>
                      </a:rPr>
                      <a:t>후기조회</a:t>
                    </a:r>
                    <a:endParaRPr kumimoji="0" lang="ko-KR" altLang="en-US" sz="900" b="1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99" name="모서리가 둥근 직사각형 156">
                    <a:extLst>
                      <a:ext uri="{FF2B5EF4-FFF2-40B4-BE49-F238E27FC236}">
                        <a16:creationId xmlns:a16="http://schemas.microsoft.com/office/drawing/2014/main" id="{7BAE1FB0-DF07-7B6C-D74D-6A9FBBE617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04846" y="4355108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전체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301" name="꺾인 연결선 159">
                    <a:extLst>
                      <a:ext uri="{FF2B5EF4-FFF2-40B4-BE49-F238E27FC236}">
                        <a16:creationId xmlns:a16="http://schemas.microsoft.com/office/drawing/2014/main" id="{44423EAB-271D-B277-A2B4-98D0EFE81E97}"/>
                      </a:ext>
                    </a:extLst>
                  </p:cNvPr>
                  <p:cNvCxnSpPr>
                    <a:cxnSpLocks/>
                    <a:stCxn id="282" idx="2"/>
                    <a:endCxn id="284" idx="0"/>
                  </p:cNvCxnSpPr>
                  <p:nvPr/>
                </p:nvCxnSpPr>
                <p:spPr>
                  <a:xfrm rot="5400000">
                    <a:off x="1180241" y="2355301"/>
                    <a:ext cx="919511" cy="214739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꺾인 연결선 163">
                    <a:extLst>
                      <a:ext uri="{FF2B5EF4-FFF2-40B4-BE49-F238E27FC236}">
                        <a16:creationId xmlns:a16="http://schemas.microsoft.com/office/drawing/2014/main" id="{A51AD850-2354-2800-8853-5C7F711C35E3}"/>
                      </a:ext>
                    </a:extLst>
                  </p:cNvPr>
                  <p:cNvCxnSpPr>
                    <a:cxnSpLocks/>
                    <a:stCxn id="282" idx="2"/>
                    <a:endCxn id="298" idx="0"/>
                  </p:cNvCxnSpPr>
                  <p:nvPr/>
                </p:nvCxnSpPr>
                <p:spPr>
                  <a:xfrm rot="16200000" flipH="1">
                    <a:off x="2574261" y="3108678"/>
                    <a:ext cx="919511" cy="640643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꺾인 연결선 177">
                    <a:extLst>
                      <a:ext uri="{FF2B5EF4-FFF2-40B4-BE49-F238E27FC236}">
                        <a16:creationId xmlns:a16="http://schemas.microsoft.com/office/drawing/2014/main" id="{146D87AB-F70E-FB7E-0890-E820F5AEE338}"/>
                      </a:ext>
                    </a:extLst>
                  </p:cNvPr>
                  <p:cNvCxnSpPr>
                    <a:cxnSpLocks/>
                    <a:stCxn id="282" idx="2"/>
                    <a:endCxn id="293" idx="0"/>
                  </p:cNvCxnSpPr>
                  <p:nvPr/>
                </p:nvCxnSpPr>
                <p:spPr>
                  <a:xfrm rot="16200000" flipH="1">
                    <a:off x="3375747" y="2307193"/>
                    <a:ext cx="920986" cy="224509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6" name="모서리가 둥근 직사각형 113">
                    <a:extLst>
                      <a:ext uri="{FF2B5EF4-FFF2-40B4-BE49-F238E27FC236}">
                        <a16:creationId xmlns:a16="http://schemas.microsoft.com/office/drawing/2014/main" id="{7994BFD1-2897-8985-8612-47C9AEBE8F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16805" y="4354607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solidFill>
                          <a:schemeClr val="tx1"/>
                        </a:solidFill>
                        <a:latin typeface="+mn-ea"/>
                      </a:rPr>
                      <a:t>등록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17" name="모서리가 둥근 직사각형 113">
                    <a:extLst>
                      <a:ext uri="{FF2B5EF4-FFF2-40B4-BE49-F238E27FC236}">
                        <a16:creationId xmlns:a16="http://schemas.microsoft.com/office/drawing/2014/main" id="{9B63776B-001F-CEA7-36A1-6258F67664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04846" y="4802434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latin typeface="+mn-ea"/>
                      </a:rPr>
                      <a:t>상세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318" name="모서리가 둥근 직사각형 133">
                    <a:extLst>
                      <a:ext uri="{FF2B5EF4-FFF2-40B4-BE49-F238E27FC236}">
                        <a16:creationId xmlns:a16="http://schemas.microsoft.com/office/drawing/2014/main" id="{8D75B214-5475-61BE-016C-4CF11F768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56965" y="5264607"/>
                    <a:ext cx="915675" cy="2160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9525" cmpd="sng">
                    <a:solidFill>
                      <a:schemeClr val="bg1">
                        <a:lumMod val="65000"/>
                      </a:schemeClr>
                    </a:solidFill>
                    <a:prstDash val="solid"/>
                  </a:ln>
                </p:spPr>
                <p:txBody>
                  <a:bodyPr lIns="15518" tIns="15518" rIns="15518" bIns="15518" anchor="ctr"/>
                  <a:lstStyle/>
                  <a:p>
                    <a:pPr algn="ctr">
                      <a:spcBef>
                        <a:spcPct val="10000"/>
                      </a:spcBef>
                    </a:pPr>
                    <a:r>
                      <a:rPr lang="ko-KR" altLang="en-US" sz="900">
                        <a:latin typeface="+mn-ea"/>
                      </a:rPr>
                      <a:t>조건검색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</p:grp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F593B152-2B51-2B2C-DC85-3E11F1269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211" y="6021160"/>
                  <a:ext cx="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4" name="모서리가 둥근 직사각형 213">
                <a:extLst>
                  <a:ext uri="{FF2B5EF4-FFF2-40B4-BE49-F238E27FC236}">
                    <a16:creationId xmlns:a16="http://schemas.microsoft.com/office/drawing/2014/main" id="{93AA24C9-31E0-E9B0-5BA9-5F7998EE3D94}"/>
                  </a:ext>
                </a:extLst>
              </p:cNvPr>
              <p:cNvSpPr/>
              <p:nvPr/>
            </p:nvSpPr>
            <p:spPr>
              <a:xfrm>
                <a:off x="8157807" y="1721353"/>
                <a:ext cx="1179054" cy="273174"/>
              </a:xfrm>
              <a:prstGeom prst="roundRect">
                <a:avLst>
                  <a:gd name="adj" fmla="val 41681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5518" tIns="15518" rIns="15518" bIns="15518" anchor="ctr"/>
              <a:lstStyle/>
              <a:p>
                <a:pPr algn="ctr" fontAlgn="auto">
                  <a:spcBef>
                    <a:spcPct val="10000"/>
                  </a:spcBef>
                  <a:spcAft>
                    <a:spcPts val="0"/>
                  </a:spcAft>
                  <a:defRPr/>
                </a:pPr>
                <a:r>
                  <a:rPr lang="ko-KR" altLang="en-US" sz="900" b="1">
                    <a:solidFill>
                      <a:schemeClr val="bg1"/>
                    </a:solidFill>
                    <a:latin typeface="+mn-ea"/>
                  </a:rPr>
                  <a:t>기업회원</a:t>
                </a:r>
                <a:endParaRPr kumimoji="0" lang="en-US" altLang="ko-KR" sz="900" b="1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69" name="모서리가 둥근 직사각형 113">
              <a:extLst>
                <a:ext uri="{FF2B5EF4-FFF2-40B4-BE49-F238E27FC236}">
                  <a16:creationId xmlns:a16="http://schemas.microsoft.com/office/drawing/2014/main" id="{1BB67197-6A28-3DB9-7687-9B33D2637AD0}"/>
                </a:ext>
              </a:extLst>
            </p:cNvPr>
            <p:cNvSpPr/>
            <p:nvPr/>
          </p:nvSpPr>
          <p:spPr bwMode="auto">
            <a:xfrm>
              <a:off x="7767758" y="4471153"/>
              <a:ext cx="915675" cy="2160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 cmpd="sng">
              <a:solidFill>
                <a:schemeClr val="bg1">
                  <a:lumMod val="65000"/>
                </a:schemeClr>
              </a:solidFill>
              <a:prstDash val="solid"/>
            </a:ln>
          </p:spPr>
          <p:txBody>
            <a:bodyPr lIns="15518" tIns="15518" rIns="15518" bIns="15518" anchor="ctr"/>
            <a:lstStyle/>
            <a:p>
              <a:pPr algn="ctr">
                <a:spcBef>
                  <a:spcPct val="10000"/>
                </a:spcBef>
              </a:pPr>
              <a:r>
                <a:rPr lang="ko-KR" altLang="en-US" sz="900">
                  <a:latin typeface="+mn-ea"/>
                </a:rPr>
                <a:t>상세</a:t>
              </a:r>
              <a:endParaRPr lang="ko-KR" altLang="en-US" sz="9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79" name="그룹 378">
              <a:extLst>
                <a:ext uri="{FF2B5EF4-FFF2-40B4-BE49-F238E27FC236}">
                  <a16:creationId xmlns:a16="http://schemas.microsoft.com/office/drawing/2014/main" id="{489DD3AB-7501-AC05-ED37-BB8B11A75044}"/>
                </a:ext>
              </a:extLst>
            </p:cNvPr>
            <p:cNvGrpSpPr/>
            <p:nvPr/>
          </p:nvGrpSpPr>
          <p:grpSpPr>
            <a:xfrm>
              <a:off x="8220539" y="5130820"/>
              <a:ext cx="954605" cy="643928"/>
              <a:chOff x="5070739" y="5205078"/>
              <a:chExt cx="954605" cy="643928"/>
            </a:xfrm>
          </p:grpSpPr>
          <p:sp>
            <p:nvSpPr>
              <p:cNvPr id="380" name="모서리가 둥근 직사각형 57">
                <a:extLst>
                  <a:ext uri="{FF2B5EF4-FFF2-40B4-BE49-F238E27FC236}">
                    <a16:creationId xmlns:a16="http://schemas.microsoft.com/office/drawing/2014/main" id="{DAFE132D-91F2-05EE-7EF9-3037868B82B5}"/>
                  </a:ext>
                </a:extLst>
              </p:cNvPr>
              <p:cNvSpPr/>
              <p:nvPr/>
            </p:nvSpPr>
            <p:spPr bwMode="auto">
              <a:xfrm>
                <a:off x="5109669" y="5314201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5518" tIns="15518" rIns="15518" bIns="15518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900">
                    <a:latin typeface="+mn-ea"/>
                  </a:rPr>
                  <a:t>학력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81" name="꺾인 연결선 187">
                <a:extLst>
                  <a:ext uri="{FF2B5EF4-FFF2-40B4-BE49-F238E27FC236}">
                    <a16:creationId xmlns:a16="http://schemas.microsoft.com/office/drawing/2014/main" id="{535E4298-47F9-2CA5-ACB0-FA499C090BFA}"/>
                  </a:ext>
                </a:extLst>
              </p:cNvPr>
              <p:cNvCxnSpPr>
                <a:cxnSpLocks/>
                <a:endCxn id="380" idx="1"/>
              </p:cNvCxnSpPr>
              <p:nvPr/>
            </p:nvCxnSpPr>
            <p:spPr>
              <a:xfrm rot="16200000" flipH="1">
                <a:off x="4981637" y="5294181"/>
                <a:ext cx="217134" cy="38930"/>
              </a:xfrm>
              <a:prstGeom prst="bentConnector2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2" name="모서리가 둥근 직사각형 60">
                <a:extLst>
                  <a:ext uri="{FF2B5EF4-FFF2-40B4-BE49-F238E27FC236}">
                    <a16:creationId xmlns:a16="http://schemas.microsoft.com/office/drawing/2014/main" id="{E3E892D7-E490-4AA9-F14E-A9E06C35CE4F}"/>
                  </a:ext>
                </a:extLst>
              </p:cNvPr>
              <p:cNvSpPr/>
              <p:nvPr/>
            </p:nvSpPr>
            <p:spPr bwMode="auto">
              <a:xfrm>
                <a:off x="5109669" y="5632982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5518" tIns="15518" rIns="15518" bIns="15518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900">
                    <a:latin typeface="+mn-ea"/>
                  </a:rPr>
                  <a:t>전공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83" name="꺾인 연결선 187">
                <a:extLst>
                  <a:ext uri="{FF2B5EF4-FFF2-40B4-BE49-F238E27FC236}">
                    <a16:creationId xmlns:a16="http://schemas.microsoft.com/office/drawing/2014/main" id="{F7DC4076-DDDC-587F-CAB9-47D7E90A232D}"/>
                  </a:ext>
                </a:extLst>
              </p:cNvPr>
              <p:cNvCxnSpPr>
                <a:cxnSpLocks/>
                <a:endCxn id="382" idx="1"/>
              </p:cNvCxnSpPr>
              <p:nvPr/>
            </p:nvCxnSpPr>
            <p:spPr>
              <a:xfrm rot="16200000" flipH="1">
                <a:off x="4822247" y="5453571"/>
                <a:ext cx="535915" cy="38930"/>
              </a:xfrm>
              <a:prstGeom prst="bentConnector2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65A6BBCF-98D4-4B73-C2BF-C760A6A2B06B}"/>
                </a:ext>
              </a:extLst>
            </p:cNvPr>
            <p:cNvGrpSpPr/>
            <p:nvPr/>
          </p:nvGrpSpPr>
          <p:grpSpPr>
            <a:xfrm>
              <a:off x="8217250" y="5776366"/>
              <a:ext cx="954605" cy="643928"/>
              <a:chOff x="5070739" y="5205078"/>
              <a:chExt cx="954605" cy="643928"/>
            </a:xfrm>
          </p:grpSpPr>
          <p:sp>
            <p:nvSpPr>
              <p:cNvPr id="385" name="모서리가 둥근 직사각형 57">
                <a:extLst>
                  <a:ext uri="{FF2B5EF4-FFF2-40B4-BE49-F238E27FC236}">
                    <a16:creationId xmlns:a16="http://schemas.microsoft.com/office/drawing/2014/main" id="{40BCC9F1-1F57-5497-D66F-C0BF99DD93C8}"/>
                  </a:ext>
                </a:extLst>
              </p:cNvPr>
              <p:cNvSpPr/>
              <p:nvPr/>
            </p:nvSpPr>
            <p:spPr bwMode="auto">
              <a:xfrm>
                <a:off x="5109669" y="5314201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5518" tIns="15518" rIns="15518" bIns="15518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900">
                    <a:latin typeface="+mn-ea"/>
                  </a:rPr>
                  <a:t>연령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86" name="꺾인 연결선 187">
                <a:extLst>
                  <a:ext uri="{FF2B5EF4-FFF2-40B4-BE49-F238E27FC236}">
                    <a16:creationId xmlns:a16="http://schemas.microsoft.com/office/drawing/2014/main" id="{C698A181-652D-FFEC-AC1B-586DF51C153D}"/>
                  </a:ext>
                </a:extLst>
              </p:cNvPr>
              <p:cNvCxnSpPr>
                <a:cxnSpLocks/>
                <a:endCxn id="385" idx="1"/>
              </p:cNvCxnSpPr>
              <p:nvPr/>
            </p:nvCxnSpPr>
            <p:spPr>
              <a:xfrm rot="16200000" flipH="1">
                <a:off x="4981637" y="5294181"/>
                <a:ext cx="217134" cy="38930"/>
              </a:xfrm>
              <a:prstGeom prst="bentConnector2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7" name="모서리가 둥근 직사각형 60">
                <a:extLst>
                  <a:ext uri="{FF2B5EF4-FFF2-40B4-BE49-F238E27FC236}">
                    <a16:creationId xmlns:a16="http://schemas.microsoft.com/office/drawing/2014/main" id="{C0253683-5606-8E4C-A848-757D2EC86C0B}"/>
                  </a:ext>
                </a:extLst>
              </p:cNvPr>
              <p:cNvSpPr/>
              <p:nvPr/>
            </p:nvSpPr>
            <p:spPr bwMode="auto">
              <a:xfrm>
                <a:off x="5109669" y="5632982"/>
                <a:ext cx="915675" cy="21602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9525" cmpd="sng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txBody>
              <a:bodyPr lIns="15518" tIns="15518" rIns="15518" bIns="15518" anchor="ctr"/>
              <a:lstStyle/>
              <a:p>
                <a:pPr algn="ctr">
                  <a:spcBef>
                    <a:spcPct val="10000"/>
                  </a:spcBef>
                </a:pPr>
                <a:r>
                  <a:rPr lang="ko-KR" altLang="en-US" sz="900">
                    <a:latin typeface="+mn-ea"/>
                  </a:rPr>
                  <a:t>성</a:t>
                </a:r>
                <a:r>
                  <a:rPr lang="ko-KR" altLang="en-US" sz="900">
                    <a:solidFill>
                      <a:schemeClr val="tx1"/>
                    </a:solidFill>
                    <a:latin typeface="+mn-ea"/>
                  </a:rPr>
                  <a:t>별</a:t>
                </a:r>
                <a:endParaRPr lang="ko-KR" altLang="en-US" sz="9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388" name="꺾인 연결선 187">
                <a:extLst>
                  <a:ext uri="{FF2B5EF4-FFF2-40B4-BE49-F238E27FC236}">
                    <a16:creationId xmlns:a16="http://schemas.microsoft.com/office/drawing/2014/main" id="{CFC6AF2D-B65F-0408-3C2F-ADB22FF4BB5C}"/>
                  </a:ext>
                </a:extLst>
              </p:cNvPr>
              <p:cNvCxnSpPr>
                <a:cxnSpLocks/>
                <a:endCxn id="387" idx="1"/>
              </p:cNvCxnSpPr>
              <p:nvPr/>
            </p:nvCxnSpPr>
            <p:spPr>
              <a:xfrm rot="16200000" flipH="1">
                <a:off x="4822247" y="5453571"/>
                <a:ext cx="535915" cy="38930"/>
              </a:xfrm>
              <a:prstGeom prst="bentConnector2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모서리가 둥근 직사각형 157">
            <a:extLst>
              <a:ext uri="{FF2B5EF4-FFF2-40B4-BE49-F238E27FC236}">
                <a16:creationId xmlns:a16="http://schemas.microsoft.com/office/drawing/2014/main" id="{F60F469A-6317-8204-2D26-CEBCA7951B53}"/>
              </a:ext>
            </a:extLst>
          </p:cNvPr>
          <p:cNvSpPr/>
          <p:nvPr/>
        </p:nvSpPr>
        <p:spPr bwMode="auto">
          <a:xfrm>
            <a:off x="3044035" y="612261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>
                <a:latin typeface="+mn-ea"/>
              </a:rPr>
              <a:t>기업후기작성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38E643-EA9C-A43D-ED95-40B10A55801A}"/>
              </a:ext>
            </a:extLst>
          </p:cNvPr>
          <p:cNvSpPr txBox="1"/>
          <p:nvPr/>
        </p:nvSpPr>
        <p:spPr>
          <a:xfrm>
            <a:off x="1159434" y="6472831"/>
            <a:ext cx="2182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지원서를 기업에서 읽으면 철회</a:t>
            </a:r>
            <a:r>
              <a:rPr lang="en-US" altLang="ko-KR" sz="800"/>
              <a:t>, </a:t>
            </a:r>
            <a:r>
              <a:rPr lang="ko-KR" altLang="en-US" sz="800"/>
              <a:t>수정 불가</a:t>
            </a:r>
            <a:r>
              <a:rPr lang="en-US" altLang="ko-KR" sz="800"/>
              <a:t>?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8205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F9DCCB-6366-0B11-E650-A934B8E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D7907-7E65-F969-F72D-70DCF0C8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5" name="제목 4">
            <a:extLst>
              <a:ext uri="{FF2B5EF4-FFF2-40B4-BE49-F238E27FC236}">
                <a16:creationId xmlns:a16="http://schemas.microsoft.com/office/drawing/2014/main" id="{1E36F60C-B7DE-BA27-3119-8BC7D8C68B49}"/>
              </a:ext>
            </a:extLst>
          </p:cNvPr>
          <p:cNvSpPr txBox="1">
            <a:spLocks/>
          </p:cNvSpPr>
          <p:nvPr/>
        </p:nvSpPr>
        <p:spPr>
          <a:xfrm>
            <a:off x="348966" y="154767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2. </a:t>
            </a:r>
            <a:r>
              <a:rPr lang="ko-KR" altLang="en-US" sz="2000" b="1" dirty="0"/>
              <a:t>회원가입 시나리오</a:t>
            </a:r>
          </a:p>
        </p:txBody>
      </p:sp>
      <p:sp>
        <p:nvSpPr>
          <p:cNvPr id="36" name="제목 4">
            <a:extLst>
              <a:ext uri="{FF2B5EF4-FFF2-40B4-BE49-F238E27FC236}">
                <a16:creationId xmlns:a16="http://schemas.microsoft.com/office/drawing/2014/main" id="{6904804C-9ED0-66DC-7C3C-D96C38EC3D63}"/>
              </a:ext>
            </a:extLst>
          </p:cNvPr>
          <p:cNvSpPr txBox="1">
            <a:spLocks/>
          </p:cNvSpPr>
          <p:nvPr/>
        </p:nvSpPr>
        <p:spPr>
          <a:xfrm>
            <a:off x="554608" y="1206817"/>
            <a:ext cx="3585328" cy="55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/>
              <a:t>&gt;&gt;&gt; </a:t>
            </a:r>
            <a:r>
              <a:rPr lang="ko-KR" altLang="en-US" sz="1600"/>
              <a:t>시작메뉴 </a:t>
            </a:r>
            <a:r>
              <a:rPr lang="en-US" altLang="ko-KR" sz="1600"/>
              <a:t>&lt;&lt;&lt;</a:t>
            </a:r>
            <a:br>
              <a:rPr lang="en-US" altLang="ko-KR" sz="1600"/>
            </a:br>
            <a:br>
              <a:rPr lang="en-US" altLang="ko-KR" sz="1600"/>
            </a:br>
            <a:r>
              <a:rPr lang="en-US" altLang="ko-KR" sz="1600"/>
              <a:t>1.</a:t>
            </a:r>
            <a:r>
              <a:rPr lang="ko-KR" altLang="en-US" sz="1600"/>
              <a:t>회원가입   </a:t>
            </a:r>
            <a:r>
              <a:rPr lang="en-US" altLang="ko-KR" sz="1600"/>
              <a:t>2.</a:t>
            </a:r>
            <a:r>
              <a:rPr lang="ko-KR" altLang="en-US" sz="1600"/>
              <a:t>로그인   </a:t>
            </a:r>
            <a:r>
              <a:rPr lang="en-US" altLang="ko-KR" sz="1600"/>
              <a:t>3. </a:t>
            </a:r>
            <a:r>
              <a:rPr lang="ko-KR" altLang="en-US" sz="1600"/>
              <a:t>프로그램 종료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E405C4-287E-F67C-16CF-A5C40B028534}"/>
              </a:ext>
            </a:extLst>
          </p:cNvPr>
          <p:cNvSpPr/>
          <p:nvPr/>
        </p:nvSpPr>
        <p:spPr>
          <a:xfrm>
            <a:off x="642594" y="1445579"/>
            <a:ext cx="1055802" cy="3206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제목 4">
            <a:extLst>
              <a:ext uri="{FF2B5EF4-FFF2-40B4-BE49-F238E27FC236}">
                <a16:creationId xmlns:a16="http://schemas.microsoft.com/office/drawing/2014/main" id="{8A3F38BD-66F3-F201-B6C8-A830D3635BFE}"/>
              </a:ext>
            </a:extLst>
          </p:cNvPr>
          <p:cNvSpPr txBox="1">
            <a:spLocks/>
          </p:cNvSpPr>
          <p:nvPr/>
        </p:nvSpPr>
        <p:spPr>
          <a:xfrm>
            <a:off x="0" y="2797404"/>
            <a:ext cx="4300195" cy="55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/>
              <a:t>   &gt;&gt;&gt; </a:t>
            </a:r>
            <a:r>
              <a:rPr lang="ko-KR" altLang="en-US" sz="1400"/>
              <a:t>회원가입 </a:t>
            </a:r>
            <a:r>
              <a:rPr lang="en-US" altLang="ko-KR" sz="1400"/>
              <a:t>&lt;&lt;&lt;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1.</a:t>
            </a:r>
            <a:r>
              <a:rPr lang="ko-KR" altLang="en-US" sz="1400"/>
              <a:t>일반회원 회원가입   </a:t>
            </a:r>
            <a:r>
              <a:rPr lang="en-US" altLang="ko-KR" sz="1400"/>
              <a:t>2.</a:t>
            </a:r>
            <a:r>
              <a:rPr lang="ko-KR" altLang="en-US" sz="1400"/>
              <a:t>기업회원 회원가입   </a:t>
            </a:r>
            <a:r>
              <a:rPr lang="en-US" altLang="ko-KR" sz="1400"/>
              <a:t>3. </a:t>
            </a:r>
            <a:r>
              <a:rPr lang="ko-KR" altLang="en-US" sz="1400"/>
              <a:t>뒤로 가기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A48DCC8-D8A6-CCEC-27B5-22A2CB83045A}"/>
              </a:ext>
            </a:extLst>
          </p:cNvPr>
          <p:cNvCxnSpPr>
            <a:cxnSpLocks/>
          </p:cNvCxnSpPr>
          <p:nvPr/>
        </p:nvCxnSpPr>
        <p:spPr>
          <a:xfrm>
            <a:off x="2309565" y="23849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제목 4">
            <a:extLst>
              <a:ext uri="{FF2B5EF4-FFF2-40B4-BE49-F238E27FC236}">
                <a16:creationId xmlns:a16="http://schemas.microsoft.com/office/drawing/2014/main" id="{D56FD3B0-C855-081C-204F-D3D413AAC834}"/>
              </a:ext>
            </a:extLst>
          </p:cNvPr>
          <p:cNvSpPr txBox="1">
            <a:spLocks/>
          </p:cNvSpPr>
          <p:nvPr/>
        </p:nvSpPr>
        <p:spPr>
          <a:xfrm>
            <a:off x="548321" y="3960355"/>
            <a:ext cx="2300142" cy="2581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&gt;&gt; </a:t>
            </a:r>
            <a:r>
              <a:rPr lang="ko-KR" altLang="en-US" sz="1100" dirty="0"/>
              <a:t>회원가입 </a:t>
            </a:r>
            <a:r>
              <a:rPr lang="en-US" altLang="ko-KR" sz="1100" dirty="0"/>
              <a:t>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아이디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leess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비밀번호</a:t>
            </a:r>
            <a:r>
              <a:rPr lang="en-US" altLang="ko-KR" sz="1100" dirty="0"/>
              <a:t>: qwer1234$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이름</a:t>
            </a:r>
            <a:r>
              <a:rPr lang="en-US" altLang="ko-KR" sz="1100" dirty="0"/>
              <a:t>: </a:t>
            </a:r>
            <a:r>
              <a:rPr lang="ko-KR" altLang="en-US" sz="1100" dirty="0"/>
              <a:t>이순신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생년월일</a:t>
            </a:r>
            <a:r>
              <a:rPr lang="en-US" altLang="ko-KR" sz="1100" dirty="0"/>
              <a:t>: 8809021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연락처</a:t>
            </a:r>
            <a:r>
              <a:rPr lang="en-US" altLang="ko-KR" sz="1100" dirty="0"/>
              <a:t>: 010-1234-5786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이메일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leess@gmail.com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주소</a:t>
            </a:r>
            <a:r>
              <a:rPr lang="en-US" altLang="ko-KR" sz="1100" dirty="0"/>
              <a:t>: </a:t>
            </a:r>
            <a:r>
              <a:rPr lang="ko-KR" altLang="en-US" sz="1100" dirty="0"/>
              <a:t>서울시</a:t>
            </a:r>
            <a:r>
              <a:rPr lang="en-US" altLang="ko-KR" sz="1100" dirty="0"/>
              <a:t> </a:t>
            </a:r>
            <a:r>
              <a:rPr lang="ko-KR" altLang="en-US" sz="1100" dirty="0"/>
              <a:t>마포구</a:t>
            </a:r>
          </a:p>
        </p:txBody>
      </p:sp>
      <p:sp>
        <p:nvSpPr>
          <p:cNvPr id="41" name="제목 4">
            <a:extLst>
              <a:ext uri="{FF2B5EF4-FFF2-40B4-BE49-F238E27FC236}">
                <a16:creationId xmlns:a16="http://schemas.microsoft.com/office/drawing/2014/main" id="{1F372C09-5A66-80DF-E686-0B3636491F2F}"/>
              </a:ext>
            </a:extLst>
          </p:cNvPr>
          <p:cNvSpPr txBox="1">
            <a:spLocks/>
          </p:cNvSpPr>
          <p:nvPr/>
        </p:nvSpPr>
        <p:spPr>
          <a:xfrm>
            <a:off x="0" y="787262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/>
              <a:t>2.1 </a:t>
            </a:r>
            <a:r>
              <a:rPr lang="ko-KR" altLang="en-US" sz="1600"/>
              <a:t>일반 회원 가입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6CF47C-55C4-BB62-98E2-11FCA346D762}"/>
              </a:ext>
            </a:extLst>
          </p:cNvPr>
          <p:cNvSpPr/>
          <p:nvPr/>
        </p:nvSpPr>
        <p:spPr>
          <a:xfrm>
            <a:off x="135904" y="3050357"/>
            <a:ext cx="1486293" cy="3206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4">
            <a:extLst>
              <a:ext uri="{FF2B5EF4-FFF2-40B4-BE49-F238E27FC236}">
                <a16:creationId xmlns:a16="http://schemas.microsoft.com/office/drawing/2014/main" id="{452C88FB-ED3C-0E01-8E31-0E98D8CA51EB}"/>
              </a:ext>
            </a:extLst>
          </p:cNvPr>
          <p:cNvSpPr txBox="1">
            <a:spLocks/>
          </p:cNvSpPr>
          <p:nvPr/>
        </p:nvSpPr>
        <p:spPr>
          <a:xfrm>
            <a:off x="135904" y="193299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/>
              <a:t>▶ 메뉴번호선택</a:t>
            </a:r>
            <a:r>
              <a:rPr lang="en-US" altLang="ko-KR" sz="1200"/>
              <a:t>: 1 </a:t>
            </a:r>
            <a:endParaRPr lang="ko-KR" altLang="en-US" sz="1200"/>
          </a:p>
        </p:txBody>
      </p:sp>
      <p:sp>
        <p:nvSpPr>
          <p:cNvPr id="44" name="제목 4">
            <a:extLst>
              <a:ext uri="{FF2B5EF4-FFF2-40B4-BE49-F238E27FC236}">
                <a16:creationId xmlns:a16="http://schemas.microsoft.com/office/drawing/2014/main" id="{F7E4E458-BB8C-B213-1D79-FEC4FA2575AE}"/>
              </a:ext>
            </a:extLst>
          </p:cNvPr>
          <p:cNvSpPr txBox="1">
            <a:spLocks/>
          </p:cNvSpPr>
          <p:nvPr/>
        </p:nvSpPr>
        <p:spPr>
          <a:xfrm>
            <a:off x="135904" y="3524391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/>
              <a:t>▶ 메뉴번호선택</a:t>
            </a:r>
            <a:r>
              <a:rPr lang="en-US" altLang="ko-KR" sz="1200"/>
              <a:t>: 1 </a:t>
            </a:r>
            <a:endParaRPr lang="ko-KR" altLang="en-US" sz="12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8C6AC58-56EC-8EE9-F1D7-79214C11C88E}"/>
              </a:ext>
            </a:extLst>
          </p:cNvPr>
          <p:cNvCxnSpPr>
            <a:cxnSpLocks/>
          </p:cNvCxnSpPr>
          <p:nvPr/>
        </p:nvCxnSpPr>
        <p:spPr>
          <a:xfrm>
            <a:off x="2309565" y="3904088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제목 4">
            <a:extLst>
              <a:ext uri="{FF2B5EF4-FFF2-40B4-BE49-F238E27FC236}">
                <a16:creationId xmlns:a16="http://schemas.microsoft.com/office/drawing/2014/main" id="{4A155C54-B8AC-4A71-169C-1710F89F3552}"/>
              </a:ext>
            </a:extLst>
          </p:cNvPr>
          <p:cNvSpPr txBox="1">
            <a:spLocks/>
          </p:cNvSpPr>
          <p:nvPr/>
        </p:nvSpPr>
        <p:spPr>
          <a:xfrm>
            <a:off x="2436044" y="4168041"/>
            <a:ext cx="3795073" cy="14831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 dirty="0"/>
              <a:t>일반회원가입 데이터 유효성검사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b="1" dirty="0"/>
              <a:t>아이디</a:t>
            </a:r>
            <a:r>
              <a:rPr lang="en-US" altLang="ko-KR" sz="1100" dirty="0"/>
              <a:t>: </a:t>
            </a:r>
            <a:r>
              <a:rPr lang="ko-KR" altLang="en-US" sz="1100" dirty="0"/>
              <a:t>중복여부</a:t>
            </a:r>
            <a:r>
              <a:rPr lang="en-US" altLang="ko-KR" sz="1100" dirty="0"/>
              <a:t>, 20</a:t>
            </a:r>
            <a:r>
              <a:rPr lang="ko-KR" altLang="en-US" sz="1100" dirty="0"/>
              <a:t>글자 이내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b="1" dirty="0"/>
              <a:t>비밀번호</a:t>
            </a:r>
            <a:r>
              <a:rPr lang="en-US" altLang="ko-KR" sz="1100" dirty="0"/>
              <a:t>: 8</a:t>
            </a:r>
            <a:r>
              <a:rPr lang="ko-KR" altLang="en-US" sz="1100" dirty="0"/>
              <a:t>글자 이상 </a:t>
            </a:r>
            <a:r>
              <a:rPr lang="en-US" altLang="ko-KR" sz="1100" dirty="0"/>
              <a:t>20</a:t>
            </a:r>
            <a:r>
              <a:rPr lang="ko-KR" altLang="en-US" sz="1100" dirty="0"/>
              <a:t>글자 이내 영문</a:t>
            </a:r>
            <a:r>
              <a:rPr lang="en-US" altLang="ko-KR" sz="1100" dirty="0"/>
              <a:t>,</a:t>
            </a:r>
            <a:r>
              <a:rPr lang="ko-KR" altLang="en-US" sz="1100" dirty="0"/>
              <a:t> 숫자</a:t>
            </a:r>
            <a:r>
              <a:rPr lang="en-US" altLang="ko-KR" sz="1100" dirty="0"/>
              <a:t>,</a:t>
            </a:r>
            <a:r>
              <a:rPr lang="ko-KR" altLang="en-US" sz="1100" dirty="0"/>
              <a:t> 특문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b="1" dirty="0"/>
              <a:t>이름</a:t>
            </a:r>
            <a:r>
              <a:rPr lang="en-US" altLang="ko-KR" sz="1100" dirty="0"/>
              <a:t>: 20</a:t>
            </a:r>
            <a:r>
              <a:rPr lang="ko-KR" altLang="en-US" sz="1100" dirty="0"/>
              <a:t>글자 이내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b="1" dirty="0"/>
              <a:t>생년월일</a:t>
            </a:r>
            <a:r>
              <a:rPr lang="en-US" altLang="ko-KR" sz="1100" dirty="0"/>
              <a:t>: </a:t>
            </a:r>
            <a:r>
              <a:rPr lang="ko-KR" altLang="en-US" sz="1100" dirty="0"/>
              <a:t>자릿수</a:t>
            </a:r>
            <a:r>
              <a:rPr lang="en-US" altLang="ko-KR" sz="1100" dirty="0"/>
              <a:t>, </a:t>
            </a:r>
            <a:r>
              <a:rPr lang="ko-KR" altLang="en-US" sz="1100" dirty="0"/>
              <a:t>숫자 외 입력</a:t>
            </a:r>
            <a:r>
              <a:rPr lang="en-US" altLang="ko-KR" sz="1100" dirty="0"/>
              <a:t>, 1900</a:t>
            </a:r>
            <a:r>
              <a:rPr lang="ko-KR" altLang="en-US" sz="1100" dirty="0"/>
              <a:t>년대</a:t>
            </a:r>
            <a:r>
              <a:rPr lang="en-US" altLang="ko-KR" sz="1100" dirty="0"/>
              <a:t>, 2000</a:t>
            </a:r>
            <a:r>
              <a:rPr lang="ko-KR" altLang="en-US" sz="1100" dirty="0"/>
              <a:t>년대 구분</a:t>
            </a:r>
          </a:p>
        </p:txBody>
      </p:sp>
      <p:sp>
        <p:nvSpPr>
          <p:cNvPr id="48" name="제목 4">
            <a:extLst>
              <a:ext uri="{FF2B5EF4-FFF2-40B4-BE49-F238E27FC236}">
                <a16:creationId xmlns:a16="http://schemas.microsoft.com/office/drawing/2014/main" id="{0BCAA7D2-54CA-841D-06E3-5A96F7D65D40}"/>
              </a:ext>
            </a:extLst>
          </p:cNvPr>
          <p:cNvSpPr txBox="1">
            <a:spLocks/>
          </p:cNvSpPr>
          <p:nvPr/>
        </p:nvSpPr>
        <p:spPr>
          <a:xfrm>
            <a:off x="6254687" y="1206817"/>
            <a:ext cx="3585328" cy="55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/>
              <a:t>&gt;&gt;&gt; </a:t>
            </a:r>
            <a:r>
              <a:rPr lang="ko-KR" altLang="en-US" sz="1600"/>
              <a:t>시작메뉴 </a:t>
            </a:r>
            <a:r>
              <a:rPr lang="en-US" altLang="ko-KR" sz="1600"/>
              <a:t>&lt;&lt;&lt;</a:t>
            </a:r>
            <a:br>
              <a:rPr lang="en-US" altLang="ko-KR" sz="1600"/>
            </a:br>
            <a:br>
              <a:rPr lang="en-US" altLang="ko-KR" sz="1600"/>
            </a:br>
            <a:r>
              <a:rPr lang="en-US" altLang="ko-KR" sz="1600"/>
              <a:t>1.</a:t>
            </a:r>
            <a:r>
              <a:rPr lang="ko-KR" altLang="en-US" sz="1600"/>
              <a:t>회원가입   </a:t>
            </a:r>
            <a:r>
              <a:rPr lang="en-US" altLang="ko-KR" sz="1600"/>
              <a:t>2.</a:t>
            </a:r>
            <a:r>
              <a:rPr lang="ko-KR" altLang="en-US" sz="1600"/>
              <a:t>로그인   </a:t>
            </a:r>
            <a:r>
              <a:rPr lang="en-US" altLang="ko-KR" sz="1600"/>
              <a:t>3. </a:t>
            </a:r>
            <a:r>
              <a:rPr lang="ko-KR" altLang="en-US" sz="1600"/>
              <a:t>프로그램 종료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8D9809-6AB0-B0EF-17BF-0504CB113EE8}"/>
              </a:ext>
            </a:extLst>
          </p:cNvPr>
          <p:cNvSpPr/>
          <p:nvPr/>
        </p:nvSpPr>
        <p:spPr>
          <a:xfrm>
            <a:off x="6342673" y="1445579"/>
            <a:ext cx="1055802" cy="3206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제목 4">
            <a:extLst>
              <a:ext uri="{FF2B5EF4-FFF2-40B4-BE49-F238E27FC236}">
                <a16:creationId xmlns:a16="http://schemas.microsoft.com/office/drawing/2014/main" id="{62C5D514-4C7B-C4BA-FD72-7E6273EAF7FA}"/>
              </a:ext>
            </a:extLst>
          </p:cNvPr>
          <p:cNvSpPr txBox="1">
            <a:spLocks/>
          </p:cNvSpPr>
          <p:nvPr/>
        </p:nvSpPr>
        <p:spPr>
          <a:xfrm>
            <a:off x="5835983" y="2770362"/>
            <a:ext cx="4300195" cy="55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/>
              <a:t>&gt;&gt;&gt; </a:t>
            </a:r>
            <a:r>
              <a:rPr lang="ko-KR" altLang="en-US" sz="1400"/>
              <a:t>회원가입 </a:t>
            </a:r>
            <a:r>
              <a:rPr lang="en-US" altLang="ko-KR" sz="1400"/>
              <a:t>&lt;&lt;&lt;</a:t>
            </a:r>
            <a:br>
              <a:rPr lang="en-US" altLang="ko-KR" sz="1400"/>
            </a:br>
            <a:br>
              <a:rPr lang="en-US" altLang="ko-KR" sz="1400"/>
            </a:br>
            <a:r>
              <a:rPr lang="en-US" altLang="ko-KR" sz="1400"/>
              <a:t>1.</a:t>
            </a:r>
            <a:r>
              <a:rPr lang="ko-KR" altLang="en-US" sz="1400"/>
              <a:t>일반회원 회원가입   </a:t>
            </a:r>
            <a:r>
              <a:rPr lang="en-US" altLang="ko-KR" sz="1400"/>
              <a:t>2.</a:t>
            </a:r>
            <a:r>
              <a:rPr lang="ko-KR" altLang="en-US" sz="1400"/>
              <a:t>기업회원 회원가입   </a:t>
            </a:r>
            <a:r>
              <a:rPr lang="en-US" altLang="ko-KR" sz="1400"/>
              <a:t>3. </a:t>
            </a:r>
            <a:r>
              <a:rPr lang="ko-KR" altLang="en-US" sz="1400"/>
              <a:t>뒤로 가기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2B0FB77-8D3B-B336-6AE2-7E552A6E948C}"/>
              </a:ext>
            </a:extLst>
          </p:cNvPr>
          <p:cNvCxnSpPr>
            <a:cxnSpLocks/>
          </p:cNvCxnSpPr>
          <p:nvPr/>
        </p:nvCxnSpPr>
        <p:spPr>
          <a:xfrm>
            <a:off x="8009644" y="23849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제목 4">
            <a:extLst>
              <a:ext uri="{FF2B5EF4-FFF2-40B4-BE49-F238E27FC236}">
                <a16:creationId xmlns:a16="http://schemas.microsoft.com/office/drawing/2014/main" id="{167EA536-AB44-2874-D899-96B9DF35B10F}"/>
              </a:ext>
            </a:extLst>
          </p:cNvPr>
          <p:cNvSpPr txBox="1">
            <a:spLocks/>
          </p:cNvSpPr>
          <p:nvPr/>
        </p:nvSpPr>
        <p:spPr>
          <a:xfrm>
            <a:off x="6096000" y="3859502"/>
            <a:ext cx="2300142" cy="32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/>
          </a:p>
          <a:p>
            <a:pPr algn="l"/>
            <a:r>
              <a:rPr lang="en-US" altLang="ko-KR" sz="1100"/>
              <a:t>&gt;&gt; </a:t>
            </a:r>
            <a:r>
              <a:rPr lang="ko-KR" altLang="en-US" sz="1100"/>
              <a:t>회원가입 </a:t>
            </a:r>
            <a:r>
              <a:rPr lang="en-US" altLang="ko-KR" sz="1100"/>
              <a:t>&lt;&lt;</a:t>
            </a:r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아이디</a:t>
            </a:r>
            <a:r>
              <a:rPr lang="en-US" altLang="ko-KR" sz="1100"/>
              <a:t>: </a:t>
            </a:r>
            <a:r>
              <a:rPr lang="en-US" altLang="ko-KR" sz="1100" err="1"/>
              <a:t>leejy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비밀번호</a:t>
            </a:r>
            <a:r>
              <a:rPr lang="en-US" altLang="ko-KR" sz="1100"/>
              <a:t>: qwer1234$</a:t>
            </a:r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회사명</a:t>
            </a:r>
            <a:r>
              <a:rPr lang="en-US" altLang="ko-KR" sz="1100"/>
              <a:t>: </a:t>
            </a:r>
            <a:r>
              <a:rPr lang="ko-KR" altLang="en-US" sz="1100"/>
              <a:t>삼성전자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회사소개</a:t>
            </a:r>
            <a:r>
              <a:rPr lang="en-US" altLang="ko-KR" sz="1100"/>
              <a:t>: </a:t>
            </a:r>
            <a:r>
              <a:rPr lang="ko-KR" altLang="en-US" sz="1100"/>
              <a:t>대한민국 </a:t>
            </a:r>
            <a:r>
              <a:rPr lang="en-US" altLang="ko-KR" sz="1100"/>
              <a:t>1</a:t>
            </a:r>
            <a:r>
              <a:rPr lang="ko-KR" altLang="en-US" sz="1100"/>
              <a:t>등 기업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대표이사</a:t>
            </a:r>
            <a:r>
              <a:rPr lang="en-US" altLang="ko-KR" sz="1100"/>
              <a:t>: </a:t>
            </a:r>
            <a:r>
              <a:rPr lang="ko-KR" altLang="en-US" sz="1100"/>
              <a:t>이재용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연락처</a:t>
            </a:r>
            <a:r>
              <a:rPr lang="en-US" altLang="ko-KR" sz="1100"/>
              <a:t>: 010-1214-9712</a:t>
            </a:r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이메일</a:t>
            </a:r>
            <a:r>
              <a:rPr lang="en-US" altLang="ko-KR" sz="1100"/>
              <a:t>: leejy@samsung.co.kr</a:t>
            </a:r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업종</a:t>
            </a:r>
            <a:r>
              <a:rPr lang="en-US" altLang="ko-KR" sz="1100"/>
              <a:t>[1,2,3,4,5]: 2</a:t>
            </a:r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주소</a:t>
            </a:r>
            <a:r>
              <a:rPr lang="en-US" altLang="ko-KR" sz="1100"/>
              <a:t>: </a:t>
            </a:r>
            <a:r>
              <a:rPr lang="ko-KR" altLang="en-US" sz="1100"/>
              <a:t>수원시 영통구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/>
              <a:t>▶ 매출</a:t>
            </a:r>
            <a:r>
              <a:rPr lang="en-US" altLang="ko-KR" sz="1100"/>
              <a:t>: 5000(</a:t>
            </a:r>
            <a:r>
              <a:rPr lang="ko-KR" altLang="en-US" sz="1100"/>
              <a:t>만원 단위</a:t>
            </a:r>
            <a:r>
              <a:rPr lang="en-US" altLang="ko-KR" sz="1100"/>
              <a:t>)</a:t>
            </a:r>
          </a:p>
          <a:p>
            <a:pPr algn="l"/>
            <a:endParaRPr lang="en-US" altLang="ko-KR" sz="1100"/>
          </a:p>
          <a:p>
            <a:pPr algn="l"/>
            <a:endParaRPr lang="ko-KR" altLang="en-US" sz="1100"/>
          </a:p>
        </p:txBody>
      </p:sp>
      <p:sp>
        <p:nvSpPr>
          <p:cNvPr id="53" name="제목 4">
            <a:extLst>
              <a:ext uri="{FF2B5EF4-FFF2-40B4-BE49-F238E27FC236}">
                <a16:creationId xmlns:a16="http://schemas.microsoft.com/office/drawing/2014/main" id="{A4CA120F-CD17-5773-E7F0-B85EB67B33EC}"/>
              </a:ext>
            </a:extLst>
          </p:cNvPr>
          <p:cNvSpPr txBox="1">
            <a:spLocks/>
          </p:cNvSpPr>
          <p:nvPr/>
        </p:nvSpPr>
        <p:spPr>
          <a:xfrm>
            <a:off x="5700079" y="787262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/>
              <a:t>2.2 </a:t>
            </a:r>
            <a:r>
              <a:rPr lang="ko-KR" altLang="en-US" sz="1600"/>
              <a:t>기업 회원 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BB8090-59A6-11A0-A98E-56175A705D58}"/>
              </a:ext>
            </a:extLst>
          </p:cNvPr>
          <p:cNvSpPr/>
          <p:nvPr/>
        </p:nvSpPr>
        <p:spPr>
          <a:xfrm>
            <a:off x="7492743" y="3033490"/>
            <a:ext cx="1486293" cy="3206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4">
            <a:extLst>
              <a:ext uri="{FF2B5EF4-FFF2-40B4-BE49-F238E27FC236}">
                <a16:creationId xmlns:a16="http://schemas.microsoft.com/office/drawing/2014/main" id="{A969EAE6-6620-0642-3A01-4C6F0746E676}"/>
              </a:ext>
            </a:extLst>
          </p:cNvPr>
          <p:cNvSpPr txBox="1">
            <a:spLocks/>
          </p:cNvSpPr>
          <p:nvPr/>
        </p:nvSpPr>
        <p:spPr>
          <a:xfrm>
            <a:off x="5835983" y="193299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/>
              <a:t>▶ 메뉴번호선택</a:t>
            </a:r>
            <a:r>
              <a:rPr lang="en-US" altLang="ko-KR" sz="1200"/>
              <a:t>: 1 </a:t>
            </a:r>
            <a:endParaRPr lang="ko-KR" altLang="en-US" sz="1200"/>
          </a:p>
        </p:txBody>
      </p:sp>
      <p:sp>
        <p:nvSpPr>
          <p:cNvPr id="56" name="제목 4">
            <a:extLst>
              <a:ext uri="{FF2B5EF4-FFF2-40B4-BE49-F238E27FC236}">
                <a16:creationId xmlns:a16="http://schemas.microsoft.com/office/drawing/2014/main" id="{E07D3BA6-88AA-B6BD-E616-EE1F8B2264C7}"/>
              </a:ext>
            </a:extLst>
          </p:cNvPr>
          <p:cNvSpPr txBox="1">
            <a:spLocks/>
          </p:cNvSpPr>
          <p:nvPr/>
        </p:nvSpPr>
        <p:spPr>
          <a:xfrm>
            <a:off x="5835983" y="3524391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/>
              <a:t>▶ 메뉴번호선택</a:t>
            </a:r>
            <a:r>
              <a:rPr lang="en-US" altLang="ko-KR" sz="1200"/>
              <a:t>: 2 </a:t>
            </a:r>
            <a:endParaRPr lang="ko-KR" altLang="en-US" sz="120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B91728-4964-7C50-BE59-BEFC63B64D2B}"/>
              </a:ext>
            </a:extLst>
          </p:cNvPr>
          <p:cNvCxnSpPr>
            <a:cxnSpLocks/>
          </p:cNvCxnSpPr>
          <p:nvPr/>
        </p:nvCxnSpPr>
        <p:spPr>
          <a:xfrm>
            <a:off x="8009644" y="3904088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4">
            <a:extLst>
              <a:ext uri="{FF2B5EF4-FFF2-40B4-BE49-F238E27FC236}">
                <a16:creationId xmlns:a16="http://schemas.microsoft.com/office/drawing/2014/main" id="{EF8254FF-D501-F75C-59F8-AB7C3B4BAA76}"/>
              </a:ext>
            </a:extLst>
          </p:cNvPr>
          <p:cNvSpPr txBox="1">
            <a:spLocks/>
          </p:cNvSpPr>
          <p:nvPr/>
        </p:nvSpPr>
        <p:spPr>
          <a:xfrm>
            <a:off x="8274380" y="3960355"/>
            <a:ext cx="4300192" cy="19595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100"/>
              <a:t>기업회원가입 데이터 유효성검사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 b="1"/>
              <a:t>아이디</a:t>
            </a:r>
            <a:r>
              <a:rPr lang="en-US" altLang="ko-KR" sz="1100"/>
              <a:t>: </a:t>
            </a:r>
            <a:r>
              <a:rPr lang="ko-KR" altLang="en-US" sz="1100"/>
              <a:t>중복여부</a:t>
            </a:r>
            <a:r>
              <a:rPr lang="en-US" altLang="ko-KR" sz="1100"/>
              <a:t>, 20</a:t>
            </a:r>
            <a:r>
              <a:rPr lang="ko-KR" altLang="en-US" sz="1100"/>
              <a:t>글자 이내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 b="1"/>
              <a:t>비밀번호</a:t>
            </a:r>
            <a:r>
              <a:rPr lang="en-US" altLang="ko-KR" sz="1100"/>
              <a:t>: 8</a:t>
            </a:r>
            <a:r>
              <a:rPr lang="ko-KR" altLang="en-US" sz="1100"/>
              <a:t>글자 이상 </a:t>
            </a:r>
            <a:r>
              <a:rPr lang="en-US" altLang="ko-KR" sz="1100"/>
              <a:t>20</a:t>
            </a:r>
            <a:r>
              <a:rPr lang="ko-KR" altLang="en-US" sz="1100"/>
              <a:t>글자 이내 영문</a:t>
            </a:r>
            <a:r>
              <a:rPr lang="en-US" altLang="ko-KR" sz="1100"/>
              <a:t>,</a:t>
            </a:r>
            <a:r>
              <a:rPr lang="ko-KR" altLang="en-US" sz="1100"/>
              <a:t> 숫자</a:t>
            </a:r>
            <a:r>
              <a:rPr lang="en-US" altLang="ko-KR" sz="1100"/>
              <a:t>,</a:t>
            </a:r>
            <a:r>
              <a:rPr lang="ko-KR" altLang="en-US" sz="1100"/>
              <a:t> 특문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 b="1"/>
              <a:t>대표이사</a:t>
            </a:r>
            <a:r>
              <a:rPr lang="en-US" altLang="ko-KR" sz="1100"/>
              <a:t>: 20</a:t>
            </a:r>
            <a:r>
              <a:rPr lang="ko-KR" altLang="en-US" sz="1100"/>
              <a:t>글자 이내</a:t>
            </a:r>
            <a:endParaRPr lang="en-US" altLang="ko-KR" sz="1100"/>
          </a:p>
          <a:p>
            <a:pPr algn="l"/>
            <a:endParaRPr lang="en-US" altLang="ko-KR" sz="1100"/>
          </a:p>
          <a:p>
            <a:pPr algn="l"/>
            <a:r>
              <a:rPr lang="ko-KR" altLang="en-US" sz="1100" b="1"/>
              <a:t>업종</a:t>
            </a:r>
            <a:r>
              <a:rPr lang="en-US" altLang="ko-KR" sz="1100"/>
              <a:t>: 1: IT ,2: </a:t>
            </a:r>
            <a:r>
              <a:rPr lang="ko-KR" altLang="en-US" sz="1100"/>
              <a:t>제조 </a:t>
            </a:r>
            <a:r>
              <a:rPr lang="en-US" altLang="ko-KR" sz="1100"/>
              <a:t>… </a:t>
            </a:r>
            <a:r>
              <a:rPr lang="ko-KR" altLang="en-US" sz="1100"/>
              <a:t>골라서 입력</a:t>
            </a:r>
            <a:r>
              <a:rPr lang="en-US" altLang="ko-KR" sz="1100"/>
              <a:t>, </a:t>
            </a:r>
            <a:r>
              <a:rPr lang="ko-KR" altLang="en-US" sz="1100"/>
              <a:t>보기 외 입력</a:t>
            </a:r>
            <a:r>
              <a:rPr lang="en-US" altLang="ko-KR" sz="1100"/>
              <a:t>x (</a:t>
            </a:r>
            <a:r>
              <a:rPr lang="ko-KR" altLang="en-US" sz="1100"/>
              <a:t>객관식</a:t>
            </a:r>
            <a:r>
              <a:rPr lang="en-US" altLang="ko-KR" sz="1100"/>
              <a:t>)</a:t>
            </a:r>
          </a:p>
          <a:p>
            <a:pPr algn="l"/>
            <a:endParaRPr lang="en-US" altLang="ko-KR" sz="1100"/>
          </a:p>
          <a:p>
            <a:pPr algn="l"/>
            <a:r>
              <a:rPr lang="ko-KR" altLang="en-US" sz="1100" b="1"/>
              <a:t>매출</a:t>
            </a:r>
            <a:r>
              <a:rPr lang="en-US" altLang="ko-KR" sz="1100"/>
              <a:t>: </a:t>
            </a:r>
            <a:r>
              <a:rPr lang="ko-KR" altLang="en-US" sz="1100"/>
              <a:t>숫자만 입력</a:t>
            </a:r>
            <a:r>
              <a:rPr lang="en-US" altLang="ko-KR" sz="1100"/>
              <a:t>(</a:t>
            </a:r>
            <a:r>
              <a:rPr lang="ko-KR" altLang="en-US" sz="1100"/>
              <a:t>공백</a:t>
            </a:r>
            <a:r>
              <a:rPr lang="en-US" altLang="ko-KR" sz="1100"/>
              <a:t>, </a:t>
            </a:r>
            <a:r>
              <a:rPr lang="ko-KR" altLang="en-US" sz="1100"/>
              <a:t>콤마 허용</a:t>
            </a:r>
            <a:r>
              <a:rPr lang="en-US" altLang="ko-KR" sz="1100"/>
              <a:t>)</a:t>
            </a:r>
          </a:p>
        </p:txBody>
      </p:sp>
      <p:sp>
        <p:nvSpPr>
          <p:cNvPr id="59" name="제목 4">
            <a:extLst>
              <a:ext uri="{FF2B5EF4-FFF2-40B4-BE49-F238E27FC236}">
                <a16:creationId xmlns:a16="http://schemas.microsoft.com/office/drawing/2014/main" id="{D8C64D8E-E493-20E2-727A-77DD32A11A4F}"/>
              </a:ext>
            </a:extLst>
          </p:cNvPr>
          <p:cNvSpPr txBox="1">
            <a:spLocks/>
          </p:cNvSpPr>
          <p:nvPr/>
        </p:nvSpPr>
        <p:spPr>
          <a:xfrm>
            <a:off x="10320789" y="3105788"/>
            <a:ext cx="1758100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b="1"/>
              <a:t>모든 정보 올바르게 입력 시</a:t>
            </a:r>
            <a:endParaRPr lang="en-US" altLang="ko-KR" sz="1200" b="1"/>
          </a:p>
          <a:p>
            <a:pPr algn="l"/>
            <a:endParaRPr lang="en-US" altLang="ko-KR" sz="1200"/>
          </a:p>
          <a:p>
            <a:pPr algn="l"/>
            <a:r>
              <a:rPr lang="en-US" altLang="ko-KR" sz="1200"/>
              <a:t>&gt;&gt;&gt; </a:t>
            </a:r>
            <a:r>
              <a:rPr lang="ko-KR" altLang="en-US" sz="1200"/>
              <a:t>회원가입 성공</a:t>
            </a:r>
            <a:r>
              <a:rPr lang="en-US" altLang="ko-KR" sz="1200"/>
              <a:t>!</a:t>
            </a:r>
            <a:r>
              <a:rPr lang="ko-KR" altLang="en-US" sz="1200"/>
              <a:t> </a:t>
            </a:r>
            <a:r>
              <a:rPr lang="en-US" altLang="ko-KR" sz="1200"/>
              <a:t>&lt;&lt;&lt;</a:t>
            </a:r>
          </a:p>
          <a:p>
            <a:pPr algn="l"/>
            <a:endParaRPr lang="en-US" altLang="ko-KR" sz="1200"/>
          </a:p>
          <a:p>
            <a:pPr algn="l"/>
            <a:r>
              <a:rPr lang="ko-KR" altLang="en-US" sz="1200"/>
              <a:t>시작메뉴 리턴</a:t>
            </a:r>
            <a:br>
              <a:rPr lang="en-US" altLang="ko-KR" sz="1200"/>
            </a:br>
            <a:endParaRPr lang="en-US" altLang="ko-KR" sz="1200"/>
          </a:p>
        </p:txBody>
      </p:sp>
      <p:sp>
        <p:nvSpPr>
          <p:cNvPr id="60" name="제목 4">
            <a:extLst>
              <a:ext uri="{FF2B5EF4-FFF2-40B4-BE49-F238E27FC236}">
                <a16:creationId xmlns:a16="http://schemas.microsoft.com/office/drawing/2014/main" id="{E8681DEC-EA42-D5A4-3209-6EA45B55AEB0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F0149FB-118D-8EA2-630E-4B47BC91EAEF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5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A1E0A-1162-6CEB-955B-ACD50728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31D597-F7BB-168A-A273-D0A02FC8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23BE7-9EAD-A861-0996-67BE2688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AA51A315-D6E3-9BCB-64CB-94DD2015FD60}"/>
              </a:ext>
            </a:extLst>
          </p:cNvPr>
          <p:cNvSpPr txBox="1">
            <a:spLocks/>
          </p:cNvSpPr>
          <p:nvPr/>
        </p:nvSpPr>
        <p:spPr>
          <a:xfrm>
            <a:off x="349573" y="14890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 </a:t>
            </a:r>
            <a:r>
              <a:rPr lang="ko-KR" altLang="en-US" sz="2000" b="1" dirty="0"/>
              <a:t>관리자 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CFCFE0-6746-637D-73B9-5DF9C674CA38}"/>
              </a:ext>
            </a:extLst>
          </p:cNvPr>
          <p:cNvCxnSpPr>
            <a:cxnSpLocks/>
          </p:cNvCxnSpPr>
          <p:nvPr/>
        </p:nvCxnSpPr>
        <p:spPr>
          <a:xfrm>
            <a:off x="8009644" y="23849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제목 4">
            <a:extLst>
              <a:ext uri="{FF2B5EF4-FFF2-40B4-BE49-F238E27FC236}">
                <a16:creationId xmlns:a16="http://schemas.microsoft.com/office/drawing/2014/main" id="{85BDD222-B745-A3E1-2E31-888A1F30072A}"/>
              </a:ext>
            </a:extLst>
          </p:cNvPr>
          <p:cNvSpPr txBox="1">
            <a:spLocks/>
          </p:cNvSpPr>
          <p:nvPr/>
        </p:nvSpPr>
        <p:spPr>
          <a:xfrm>
            <a:off x="5835983" y="193299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1 </a:t>
            </a:r>
            <a:endParaRPr lang="ko-KR" altLang="en-US" sz="1200" dirty="0"/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580CACB5-392C-FA52-8BF1-7816A022782B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F5485C9-178B-3413-54DF-B35CBEC95683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4">
            <a:extLst>
              <a:ext uri="{FF2B5EF4-FFF2-40B4-BE49-F238E27FC236}">
                <a16:creationId xmlns:a16="http://schemas.microsoft.com/office/drawing/2014/main" id="{F5C7ACD1-535B-CFEE-8BD9-231807988B51}"/>
              </a:ext>
            </a:extLst>
          </p:cNvPr>
          <p:cNvSpPr txBox="1">
            <a:spLocks/>
          </p:cNvSpPr>
          <p:nvPr/>
        </p:nvSpPr>
        <p:spPr>
          <a:xfrm>
            <a:off x="516901" y="905269"/>
            <a:ext cx="3585328" cy="55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/>
              <a:t>&gt;&gt;&gt; </a:t>
            </a:r>
            <a:r>
              <a:rPr lang="ko-KR" altLang="en-US" sz="1600" dirty="0"/>
              <a:t>시작메뉴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회원가입   </a:t>
            </a:r>
            <a:r>
              <a:rPr lang="en-US" altLang="ko-KR" sz="1600" dirty="0"/>
              <a:t>2.</a:t>
            </a:r>
            <a:r>
              <a:rPr lang="ko-KR" altLang="en-US" sz="1600" dirty="0"/>
              <a:t>관리자로그인   </a:t>
            </a:r>
            <a:r>
              <a:rPr lang="en-US" altLang="ko-KR" sz="1600" dirty="0"/>
              <a:t>3. </a:t>
            </a:r>
            <a:r>
              <a:rPr lang="ko-KR" altLang="en-US" sz="1600" dirty="0"/>
              <a:t>프로그램 종료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1BFF5-7DD9-CDC0-8E9E-56330B0ED601}"/>
              </a:ext>
            </a:extLst>
          </p:cNvPr>
          <p:cNvSpPr/>
          <p:nvPr/>
        </p:nvSpPr>
        <p:spPr>
          <a:xfrm>
            <a:off x="1551684" y="1161804"/>
            <a:ext cx="1111978" cy="3206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4">
            <a:extLst>
              <a:ext uri="{FF2B5EF4-FFF2-40B4-BE49-F238E27FC236}">
                <a16:creationId xmlns:a16="http://schemas.microsoft.com/office/drawing/2014/main" id="{318D77EB-425F-6931-9240-1648C286B7C8}"/>
              </a:ext>
            </a:extLst>
          </p:cNvPr>
          <p:cNvSpPr txBox="1">
            <a:spLocks/>
          </p:cNvSpPr>
          <p:nvPr/>
        </p:nvSpPr>
        <p:spPr>
          <a:xfrm>
            <a:off x="62147" y="2488637"/>
            <a:ext cx="4300195" cy="5593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&gt;&gt;&gt; </a:t>
            </a:r>
            <a:r>
              <a:rPr lang="ko-KR" altLang="en-US" sz="1400" dirty="0"/>
              <a:t>관리자로그인 </a:t>
            </a:r>
            <a:r>
              <a:rPr lang="en-US" altLang="ko-KR" sz="1400" dirty="0"/>
              <a:t>&lt;&lt;&lt;</a:t>
            </a: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CC1B02-60D8-3B7E-CDB9-88A1EF9EC656}"/>
              </a:ext>
            </a:extLst>
          </p:cNvPr>
          <p:cNvCxnSpPr>
            <a:cxnSpLocks/>
          </p:cNvCxnSpPr>
          <p:nvPr/>
        </p:nvCxnSpPr>
        <p:spPr>
          <a:xfrm>
            <a:off x="2267620" y="2041048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제목 4">
            <a:extLst>
              <a:ext uri="{FF2B5EF4-FFF2-40B4-BE49-F238E27FC236}">
                <a16:creationId xmlns:a16="http://schemas.microsoft.com/office/drawing/2014/main" id="{EE107AA0-571C-436A-4049-0CDE65F66C6F}"/>
              </a:ext>
            </a:extLst>
          </p:cNvPr>
          <p:cNvSpPr txBox="1">
            <a:spLocks/>
          </p:cNvSpPr>
          <p:nvPr/>
        </p:nvSpPr>
        <p:spPr>
          <a:xfrm>
            <a:off x="135904" y="166454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2 </a:t>
            </a:r>
            <a:endParaRPr lang="ko-KR" altLang="en-US" sz="1200" dirty="0"/>
          </a:p>
        </p:txBody>
      </p:sp>
      <p:sp>
        <p:nvSpPr>
          <p:cNvPr id="21" name="제목 4">
            <a:extLst>
              <a:ext uri="{FF2B5EF4-FFF2-40B4-BE49-F238E27FC236}">
                <a16:creationId xmlns:a16="http://schemas.microsoft.com/office/drawing/2014/main" id="{DD9A4466-EB9B-B065-11D2-90D97E921AAA}"/>
              </a:ext>
            </a:extLst>
          </p:cNvPr>
          <p:cNvSpPr txBox="1">
            <a:spLocks/>
          </p:cNvSpPr>
          <p:nvPr/>
        </p:nvSpPr>
        <p:spPr>
          <a:xfrm>
            <a:off x="610468" y="3016719"/>
            <a:ext cx="2036193" cy="5348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200" dirty="0"/>
              <a:t>▶ 아이디</a:t>
            </a:r>
            <a:r>
              <a:rPr lang="en-US" altLang="ko-KR" sz="1200" dirty="0"/>
              <a:t>: admin</a:t>
            </a:r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▶ 비밀번호</a:t>
            </a:r>
            <a:r>
              <a:rPr lang="en-US" altLang="ko-KR" sz="1200" dirty="0"/>
              <a:t>: qwer1234$</a:t>
            </a:r>
            <a:endParaRPr lang="ko-KR" altLang="en-US" sz="1200" dirty="0"/>
          </a:p>
          <a:p>
            <a:pPr algn="l"/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598F81-5CEF-447A-0440-6D342FAD9246}"/>
              </a:ext>
            </a:extLst>
          </p:cNvPr>
          <p:cNvCxnSpPr>
            <a:cxnSpLocks/>
          </p:cNvCxnSpPr>
          <p:nvPr/>
        </p:nvCxnSpPr>
        <p:spPr>
          <a:xfrm>
            <a:off x="2279356" y="3913846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제목 4">
            <a:extLst>
              <a:ext uri="{FF2B5EF4-FFF2-40B4-BE49-F238E27FC236}">
                <a16:creationId xmlns:a16="http://schemas.microsoft.com/office/drawing/2014/main" id="{5554E567-34E1-A784-4348-CD3C9D6904BC}"/>
              </a:ext>
            </a:extLst>
          </p:cNvPr>
          <p:cNvSpPr txBox="1">
            <a:spLocks/>
          </p:cNvSpPr>
          <p:nvPr/>
        </p:nvSpPr>
        <p:spPr>
          <a:xfrm>
            <a:off x="432536" y="4773384"/>
            <a:ext cx="3745581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관리자메뉴 </a:t>
            </a:r>
            <a:r>
              <a:rPr lang="en-US" altLang="ko-KR" sz="1600" dirty="0"/>
              <a:t>[</a:t>
            </a:r>
            <a:r>
              <a:rPr lang="ko-KR" altLang="en-US" sz="1600" dirty="0"/>
              <a:t>관리자 로그인중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공고관리   </a:t>
            </a:r>
            <a:r>
              <a:rPr lang="en-US" altLang="ko-KR" sz="1600" dirty="0"/>
              <a:t>2.</a:t>
            </a:r>
            <a:r>
              <a:rPr lang="ko-KR" altLang="en-US" sz="1600" dirty="0"/>
              <a:t>회원관리   </a:t>
            </a:r>
            <a:r>
              <a:rPr lang="en-US" altLang="ko-KR" sz="1600" dirty="0"/>
              <a:t>3. </a:t>
            </a:r>
            <a:r>
              <a:rPr lang="ko-KR" altLang="en-US" sz="1600" dirty="0"/>
              <a:t>로그아웃</a:t>
            </a:r>
            <a:endParaRPr lang="en-US" altLang="ko-KR" sz="16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DE1CA-E07F-D372-C444-D8431B577764}"/>
              </a:ext>
            </a:extLst>
          </p:cNvPr>
          <p:cNvSpPr/>
          <p:nvPr/>
        </p:nvSpPr>
        <p:spPr>
          <a:xfrm>
            <a:off x="6304515" y="1526352"/>
            <a:ext cx="884850" cy="320611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FB21FC0-F2E3-7ACF-E5F1-1FA440CB9BC4}"/>
              </a:ext>
            </a:extLst>
          </p:cNvPr>
          <p:cNvCxnSpPr>
            <a:cxnSpLocks/>
          </p:cNvCxnSpPr>
          <p:nvPr/>
        </p:nvCxnSpPr>
        <p:spPr>
          <a:xfrm>
            <a:off x="7986080" y="4257779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4">
            <a:extLst>
              <a:ext uri="{FF2B5EF4-FFF2-40B4-BE49-F238E27FC236}">
                <a16:creationId xmlns:a16="http://schemas.microsoft.com/office/drawing/2014/main" id="{9061942A-DC68-01A0-07B9-8A387A1E43B4}"/>
              </a:ext>
            </a:extLst>
          </p:cNvPr>
          <p:cNvSpPr txBox="1">
            <a:spLocks/>
          </p:cNvSpPr>
          <p:nvPr/>
        </p:nvSpPr>
        <p:spPr>
          <a:xfrm>
            <a:off x="6236619" y="1010076"/>
            <a:ext cx="4403697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메뉴 </a:t>
            </a:r>
            <a:r>
              <a:rPr lang="en-US" altLang="ko-KR" sz="1600" dirty="0"/>
              <a:t>[</a:t>
            </a:r>
            <a:r>
              <a:rPr lang="ko-KR" altLang="en-US" sz="1600" dirty="0"/>
              <a:t>관리자 관리자님 로그인중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공고관리   </a:t>
            </a:r>
            <a:r>
              <a:rPr lang="en-US" altLang="ko-KR" sz="1600" dirty="0"/>
              <a:t>2.</a:t>
            </a:r>
            <a:r>
              <a:rPr lang="ko-KR" altLang="en-US" sz="1600" dirty="0"/>
              <a:t>회원관리   </a:t>
            </a:r>
            <a:r>
              <a:rPr lang="en-US" altLang="ko-KR" sz="1600" dirty="0"/>
              <a:t>3. </a:t>
            </a:r>
            <a:r>
              <a:rPr lang="ko-KR" altLang="en-US" sz="1600" dirty="0"/>
              <a:t>이벤트관리  </a:t>
            </a:r>
            <a:r>
              <a:rPr lang="en-US" altLang="ko-KR" sz="1600" dirty="0"/>
              <a:t>4. </a:t>
            </a:r>
            <a:r>
              <a:rPr lang="ko-KR" altLang="en-US" sz="1600" dirty="0"/>
              <a:t>로그아웃</a:t>
            </a:r>
            <a:endParaRPr lang="en-US" altLang="ko-KR" sz="1600" dirty="0"/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37616890-667D-2292-D677-53BB177C31E5}"/>
              </a:ext>
            </a:extLst>
          </p:cNvPr>
          <p:cNvSpPr txBox="1">
            <a:spLocks/>
          </p:cNvSpPr>
          <p:nvPr/>
        </p:nvSpPr>
        <p:spPr>
          <a:xfrm>
            <a:off x="6296126" y="3035661"/>
            <a:ext cx="3930049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공고관리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월간공고작성통계   </a:t>
            </a:r>
            <a:r>
              <a:rPr lang="en-US" altLang="ko-KR" sz="1600" dirty="0"/>
              <a:t>2.</a:t>
            </a:r>
            <a:r>
              <a:rPr lang="ko-KR" altLang="en-US" sz="1600" dirty="0"/>
              <a:t>공고조회수랭킹   </a:t>
            </a:r>
            <a:r>
              <a:rPr lang="en-US" altLang="ko-KR" sz="1600" dirty="0"/>
              <a:t>3. </a:t>
            </a:r>
            <a:r>
              <a:rPr lang="ko-KR" altLang="en-US" sz="1600" dirty="0"/>
              <a:t>지원건수랭킹</a:t>
            </a:r>
            <a:endParaRPr lang="en-US" altLang="ko-KR" sz="1600" dirty="0"/>
          </a:p>
          <a:p>
            <a:pPr algn="l"/>
            <a:r>
              <a:rPr lang="ko-KR" altLang="en-US" sz="1600" dirty="0"/>
              <a:t>   </a:t>
            </a:r>
            <a:endParaRPr lang="en-US" altLang="ko-KR" sz="1600" dirty="0"/>
          </a:p>
          <a:p>
            <a:pPr algn="l"/>
            <a:r>
              <a:rPr lang="en-US" altLang="ko-KR" sz="1600" dirty="0"/>
              <a:t>4.</a:t>
            </a:r>
            <a:r>
              <a:rPr lang="ko-KR" altLang="en-US" sz="1600" dirty="0"/>
              <a:t>돌아가기</a:t>
            </a:r>
            <a:endParaRPr lang="en-US" altLang="ko-KR" sz="16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D39EFD77-D4E6-D402-0092-AE3DDE0F045C}"/>
              </a:ext>
            </a:extLst>
          </p:cNvPr>
          <p:cNvSpPr txBox="1">
            <a:spLocks/>
          </p:cNvSpPr>
          <p:nvPr/>
        </p:nvSpPr>
        <p:spPr>
          <a:xfrm>
            <a:off x="610468" y="5884664"/>
            <a:ext cx="3745581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회원관리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월간가입자수   </a:t>
            </a:r>
            <a:r>
              <a:rPr lang="en-US" altLang="ko-KR" sz="1600" dirty="0"/>
              <a:t>2.</a:t>
            </a:r>
            <a:r>
              <a:rPr lang="ko-KR" altLang="en-US" sz="1600" dirty="0"/>
              <a:t> 후기랭킹   </a:t>
            </a:r>
            <a:r>
              <a:rPr lang="en-US" altLang="ko-KR" sz="1600" dirty="0"/>
              <a:t>3. </a:t>
            </a:r>
            <a:r>
              <a:rPr lang="ko-KR" altLang="en-US" sz="1600" dirty="0" err="1"/>
              <a:t>월간이력서작성건수</a:t>
            </a:r>
            <a:endParaRPr lang="en-US" altLang="ko-KR" sz="1600" dirty="0"/>
          </a:p>
          <a:p>
            <a:endParaRPr lang="en-US" altLang="ko-KR" sz="1600" dirty="0"/>
          </a:p>
          <a:p>
            <a:pPr algn="l"/>
            <a:r>
              <a:rPr lang="en-US" altLang="ko-KR" sz="1600" dirty="0"/>
              <a:t>4. </a:t>
            </a:r>
            <a:r>
              <a:rPr lang="ko-KR" altLang="en-US" sz="1600" dirty="0"/>
              <a:t>돌아가기 </a:t>
            </a:r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7B58C8C9-D75E-EC82-D575-463600C6B38E}"/>
              </a:ext>
            </a:extLst>
          </p:cNvPr>
          <p:cNvSpPr/>
          <p:nvPr/>
        </p:nvSpPr>
        <p:spPr>
          <a:xfrm>
            <a:off x="6344854" y="3390119"/>
            <a:ext cx="1282397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제목 4">
            <a:extLst>
              <a:ext uri="{FF2B5EF4-FFF2-40B4-BE49-F238E27FC236}">
                <a16:creationId xmlns:a16="http://schemas.microsoft.com/office/drawing/2014/main" id="{CC188AE4-0DB3-BDB2-425D-01B4C27903F6}"/>
              </a:ext>
            </a:extLst>
          </p:cNvPr>
          <p:cNvSpPr txBox="1">
            <a:spLocks/>
          </p:cNvSpPr>
          <p:nvPr/>
        </p:nvSpPr>
        <p:spPr>
          <a:xfrm>
            <a:off x="6188375" y="4630898"/>
            <a:ext cx="3930049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월간공고작성통계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en-US" altLang="ko-KR" sz="1600" dirty="0"/>
              <a:t>3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이번달</a:t>
            </a:r>
            <a:r>
              <a:rPr lang="en-US" altLang="ko-KR" sz="1600" dirty="0"/>
              <a:t>	</a:t>
            </a:r>
            <a:r>
              <a:rPr lang="ko-KR" altLang="en-US" sz="1600" dirty="0"/>
              <a:t>총합</a:t>
            </a:r>
            <a:r>
              <a:rPr lang="en-US" altLang="ko-KR" sz="1600" dirty="0"/>
              <a:t>(?)</a:t>
            </a:r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en-US" altLang="ko-KR" sz="1600" dirty="0"/>
              <a:t>5</a:t>
            </a:r>
            <a:r>
              <a:rPr lang="ko-KR" altLang="en-US" sz="1600" dirty="0"/>
              <a:t>             </a:t>
            </a:r>
            <a:r>
              <a:rPr lang="en-US" altLang="ko-KR" sz="1600" dirty="0"/>
              <a:t>5(10%)         10</a:t>
            </a:r>
            <a:r>
              <a:rPr lang="ko-KR" altLang="en-US" sz="1600" dirty="0"/>
              <a:t>       </a:t>
            </a:r>
            <a:r>
              <a:rPr lang="en-US" altLang="ko-KR" sz="1600" dirty="0"/>
              <a:t>30	50</a:t>
            </a:r>
          </a:p>
        </p:txBody>
      </p:sp>
    </p:spTree>
    <p:extLst>
      <p:ext uri="{BB962C8B-B14F-4D97-AF65-F5344CB8AC3E}">
        <p14:creationId xmlns:p14="http://schemas.microsoft.com/office/powerpoint/2010/main" val="76509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83FDA-82CE-D764-F41E-AC626DEE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D2231D-E7A2-90A4-7981-F4C0A8AF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EE69D0-33BD-7D1F-F340-2E9FFAE2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1975D335-0530-D0FE-7C66-F020AC0E2F68}"/>
              </a:ext>
            </a:extLst>
          </p:cNvPr>
          <p:cNvSpPr txBox="1">
            <a:spLocks/>
          </p:cNvSpPr>
          <p:nvPr/>
        </p:nvSpPr>
        <p:spPr>
          <a:xfrm>
            <a:off x="349573" y="14890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 </a:t>
            </a:r>
            <a:r>
              <a:rPr lang="ko-KR" altLang="en-US" sz="2000" b="1" dirty="0"/>
              <a:t>관리자 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EA65A8-B2BF-92B1-EE42-936895F1853D}"/>
              </a:ext>
            </a:extLst>
          </p:cNvPr>
          <p:cNvCxnSpPr>
            <a:cxnSpLocks/>
          </p:cNvCxnSpPr>
          <p:nvPr/>
        </p:nvCxnSpPr>
        <p:spPr>
          <a:xfrm>
            <a:off x="8009644" y="23849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제목 4">
            <a:extLst>
              <a:ext uri="{FF2B5EF4-FFF2-40B4-BE49-F238E27FC236}">
                <a16:creationId xmlns:a16="http://schemas.microsoft.com/office/drawing/2014/main" id="{1A934C5B-60E2-8303-0419-C4E0CB86C659}"/>
              </a:ext>
            </a:extLst>
          </p:cNvPr>
          <p:cNvSpPr txBox="1">
            <a:spLocks/>
          </p:cNvSpPr>
          <p:nvPr/>
        </p:nvSpPr>
        <p:spPr>
          <a:xfrm>
            <a:off x="5835983" y="193299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1 </a:t>
            </a:r>
            <a:endParaRPr lang="ko-KR" altLang="en-US" sz="1200" dirty="0"/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D5AF994B-3102-D038-8A81-64C0FEFB9426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297CD64-7B5D-5649-9A61-30C4D42824D3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제목 4">
            <a:extLst>
              <a:ext uri="{FF2B5EF4-FFF2-40B4-BE49-F238E27FC236}">
                <a16:creationId xmlns:a16="http://schemas.microsoft.com/office/drawing/2014/main" id="{14431110-1ED6-CC79-0C7A-4BB1CCE6ABB4}"/>
              </a:ext>
            </a:extLst>
          </p:cNvPr>
          <p:cNvSpPr txBox="1">
            <a:spLocks/>
          </p:cNvSpPr>
          <p:nvPr/>
        </p:nvSpPr>
        <p:spPr>
          <a:xfrm>
            <a:off x="135904" y="166454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2 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0385B24-E587-0E52-AAF2-52ED515EA0F5}"/>
              </a:ext>
            </a:extLst>
          </p:cNvPr>
          <p:cNvCxnSpPr>
            <a:cxnSpLocks/>
          </p:cNvCxnSpPr>
          <p:nvPr/>
        </p:nvCxnSpPr>
        <p:spPr>
          <a:xfrm>
            <a:off x="7986080" y="4257779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제목 4">
            <a:extLst>
              <a:ext uri="{FF2B5EF4-FFF2-40B4-BE49-F238E27FC236}">
                <a16:creationId xmlns:a16="http://schemas.microsoft.com/office/drawing/2014/main" id="{42BFB468-F8B3-6179-9D28-BD78B6AC1C8C}"/>
              </a:ext>
            </a:extLst>
          </p:cNvPr>
          <p:cNvSpPr txBox="1">
            <a:spLocks/>
          </p:cNvSpPr>
          <p:nvPr/>
        </p:nvSpPr>
        <p:spPr>
          <a:xfrm>
            <a:off x="6188375" y="4630898"/>
            <a:ext cx="3930049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 err="1"/>
              <a:t>월간이력서작성건수</a:t>
            </a:r>
            <a:r>
              <a:rPr lang="ko-KR" altLang="en-US" sz="1600" dirty="0"/>
              <a:t>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en-US" altLang="ko-KR" sz="1600" dirty="0"/>
              <a:t>3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이번달</a:t>
            </a:r>
            <a:r>
              <a:rPr lang="en-US" altLang="ko-KR" sz="1600" dirty="0"/>
              <a:t>	</a:t>
            </a:r>
            <a:r>
              <a:rPr lang="ko-KR" altLang="en-US" sz="1600" dirty="0"/>
              <a:t>총합</a:t>
            </a:r>
            <a:r>
              <a:rPr lang="en-US" altLang="ko-KR" sz="1600" dirty="0"/>
              <a:t>(?)</a:t>
            </a:r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en-US" altLang="ko-KR" sz="1600" dirty="0"/>
              <a:t>5</a:t>
            </a:r>
            <a:r>
              <a:rPr lang="ko-KR" altLang="en-US" sz="1600" dirty="0"/>
              <a:t>             </a:t>
            </a:r>
            <a:r>
              <a:rPr lang="en-US" altLang="ko-KR" sz="1600" dirty="0"/>
              <a:t>5(10%)         10</a:t>
            </a:r>
            <a:r>
              <a:rPr lang="ko-KR" altLang="en-US" sz="1600" dirty="0"/>
              <a:t>       </a:t>
            </a:r>
            <a:r>
              <a:rPr lang="en-US" altLang="ko-KR" sz="1600" dirty="0"/>
              <a:t>30	50</a:t>
            </a: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91868217-FC77-0F54-918E-3CDE68240795}"/>
              </a:ext>
            </a:extLst>
          </p:cNvPr>
          <p:cNvSpPr txBox="1">
            <a:spLocks/>
          </p:cNvSpPr>
          <p:nvPr/>
        </p:nvSpPr>
        <p:spPr>
          <a:xfrm>
            <a:off x="534287" y="790203"/>
            <a:ext cx="3930049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공고관리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월간공고작성통계   </a:t>
            </a:r>
            <a:r>
              <a:rPr lang="en-US" altLang="ko-KR" sz="1600" dirty="0"/>
              <a:t>2.</a:t>
            </a:r>
            <a:r>
              <a:rPr lang="ko-KR" altLang="en-US" sz="1600" dirty="0"/>
              <a:t>공고조회수랭킹   </a:t>
            </a:r>
            <a:r>
              <a:rPr lang="en-US" altLang="ko-KR" sz="1600" dirty="0"/>
              <a:t>3. </a:t>
            </a:r>
            <a:r>
              <a:rPr lang="ko-KR" altLang="en-US" sz="1600" dirty="0"/>
              <a:t>지원건수랭킹</a:t>
            </a:r>
            <a:endParaRPr lang="en-US" altLang="ko-KR" sz="1600" dirty="0"/>
          </a:p>
          <a:p>
            <a:pPr algn="l"/>
            <a:r>
              <a:rPr lang="ko-KR" altLang="en-US" sz="1600" dirty="0"/>
              <a:t>   </a:t>
            </a:r>
            <a:endParaRPr lang="en-US" altLang="ko-KR" sz="1600" dirty="0"/>
          </a:p>
          <a:p>
            <a:pPr algn="l"/>
            <a:r>
              <a:rPr lang="en-US" altLang="ko-KR" sz="1600" dirty="0"/>
              <a:t>4.</a:t>
            </a:r>
            <a:r>
              <a:rPr lang="ko-KR" altLang="en-US" sz="1600" dirty="0"/>
              <a:t>돌아가기</a:t>
            </a:r>
            <a:endParaRPr lang="en-US" altLang="ko-KR" sz="1600" dirty="0"/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8E697818-F068-72DE-F4A2-960FDE6B851D}"/>
              </a:ext>
            </a:extLst>
          </p:cNvPr>
          <p:cNvSpPr/>
          <p:nvPr/>
        </p:nvSpPr>
        <p:spPr>
          <a:xfrm>
            <a:off x="1933644" y="1149734"/>
            <a:ext cx="1220618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4">
            <a:extLst>
              <a:ext uri="{FF2B5EF4-FFF2-40B4-BE49-F238E27FC236}">
                <a16:creationId xmlns:a16="http://schemas.microsoft.com/office/drawing/2014/main" id="{1771F441-DC45-BAA1-228F-7F06B792F44E}"/>
              </a:ext>
            </a:extLst>
          </p:cNvPr>
          <p:cNvSpPr txBox="1">
            <a:spLocks/>
          </p:cNvSpPr>
          <p:nvPr/>
        </p:nvSpPr>
        <p:spPr>
          <a:xfrm>
            <a:off x="376689" y="3010594"/>
            <a:ext cx="4087647" cy="1041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공고조회수랭킹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공고번호   제목   </a:t>
            </a:r>
            <a:r>
              <a:rPr lang="en-US" altLang="ko-KR" sz="1600" dirty="0"/>
              <a:t>   </a:t>
            </a:r>
            <a:r>
              <a:rPr lang="ko-KR" altLang="en-US" sz="1600" dirty="0"/>
              <a:t>내용      마감일      조회수</a:t>
            </a:r>
            <a:r>
              <a:rPr lang="en-US" altLang="ko-KR" sz="1600" dirty="0"/>
              <a:t>   </a:t>
            </a:r>
            <a:r>
              <a:rPr lang="ko-KR" altLang="en-US" sz="1600" dirty="0"/>
              <a:t>랭킹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 startAt="5"/>
            </a:pPr>
            <a:r>
              <a:rPr lang="ko-KR" altLang="en-US" sz="1600" dirty="0" err="1"/>
              <a:t>인재구함</a:t>
            </a: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개발하실분</a:t>
            </a:r>
            <a:r>
              <a:rPr lang="en-US" altLang="ko-KR" sz="1600" dirty="0"/>
              <a:t>    2024-10-30</a:t>
            </a:r>
            <a:r>
              <a:rPr lang="ko-KR" altLang="en-US" sz="1600" dirty="0"/>
              <a:t>      </a:t>
            </a:r>
            <a:r>
              <a:rPr lang="en-US" altLang="ko-KR" sz="1600" dirty="0"/>
              <a:t>30</a:t>
            </a:r>
          </a:p>
          <a:p>
            <a:pPr marL="342900" indent="-342900" algn="l">
              <a:buAutoNum type="arabicPlain" startAt="5"/>
            </a:pPr>
            <a:endParaRPr lang="en-US" altLang="ko-KR" sz="1600" dirty="0"/>
          </a:p>
          <a:p>
            <a:pPr marL="342900" indent="-342900" algn="l">
              <a:buAutoNum type="arabicPlain" startAt="5"/>
            </a:pPr>
            <a:r>
              <a:rPr lang="ko-KR" altLang="en-US" sz="1600" dirty="0"/>
              <a:t>구함인재   </a:t>
            </a:r>
            <a:r>
              <a:rPr lang="ko-KR" altLang="en-US" sz="1600" dirty="0" err="1"/>
              <a:t>경영하실분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2024-10-30      20</a:t>
            </a:r>
          </a:p>
          <a:p>
            <a:pPr marL="342900" indent="-342900" algn="l">
              <a:buAutoNum type="arabicPlain" startAt="5"/>
            </a:pPr>
            <a:endParaRPr lang="en-US" altLang="ko-KR" sz="1600" dirty="0"/>
          </a:p>
          <a:p>
            <a:pPr marL="342900" indent="-342900" algn="l">
              <a:buAutoNum type="arabicPlain" startAt="5"/>
            </a:pPr>
            <a:endParaRPr lang="en-US" altLang="ko-KR" sz="1600" dirty="0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48667C7F-E9D7-DA67-E921-D97D7F71038D}"/>
              </a:ext>
            </a:extLst>
          </p:cNvPr>
          <p:cNvSpPr txBox="1">
            <a:spLocks/>
          </p:cNvSpPr>
          <p:nvPr/>
        </p:nvSpPr>
        <p:spPr>
          <a:xfrm>
            <a:off x="488129" y="2356930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해당연월입력</a:t>
            </a:r>
            <a:r>
              <a:rPr lang="en-US" altLang="ko-KR" sz="1200" dirty="0"/>
              <a:t>(2024-10): 2024-10 </a:t>
            </a:r>
            <a:endParaRPr lang="ko-KR" altLang="en-US" sz="1200" dirty="0"/>
          </a:p>
        </p:txBody>
      </p:sp>
      <p:cxnSp>
        <p:nvCxnSpPr>
          <p:cNvPr id="25" name="직선 화살표 연결선 9">
            <a:extLst>
              <a:ext uri="{FF2B5EF4-FFF2-40B4-BE49-F238E27FC236}">
                <a16:creationId xmlns:a16="http://schemas.microsoft.com/office/drawing/2014/main" id="{79F59EBA-D676-5D4E-A033-C7789B25A508}"/>
              </a:ext>
            </a:extLst>
          </p:cNvPr>
          <p:cNvCxnSpPr>
            <a:cxnSpLocks/>
          </p:cNvCxnSpPr>
          <p:nvPr/>
        </p:nvCxnSpPr>
        <p:spPr>
          <a:xfrm>
            <a:off x="2348473" y="1933823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제목 4">
            <a:extLst>
              <a:ext uri="{FF2B5EF4-FFF2-40B4-BE49-F238E27FC236}">
                <a16:creationId xmlns:a16="http://schemas.microsoft.com/office/drawing/2014/main" id="{4212178A-2C13-1E0C-FBDC-F514DC8DD68B}"/>
              </a:ext>
            </a:extLst>
          </p:cNvPr>
          <p:cNvSpPr txBox="1">
            <a:spLocks/>
          </p:cNvSpPr>
          <p:nvPr/>
        </p:nvSpPr>
        <p:spPr>
          <a:xfrm>
            <a:off x="135904" y="5015883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3 </a:t>
            </a:r>
            <a:endParaRPr lang="ko-KR" altLang="en-US" sz="1200" dirty="0"/>
          </a:p>
        </p:txBody>
      </p:sp>
      <p:sp>
        <p:nvSpPr>
          <p:cNvPr id="28" name="제목 4">
            <a:extLst>
              <a:ext uri="{FF2B5EF4-FFF2-40B4-BE49-F238E27FC236}">
                <a16:creationId xmlns:a16="http://schemas.microsoft.com/office/drawing/2014/main" id="{020025C7-8571-6B41-E74C-E561F78C2452}"/>
              </a:ext>
            </a:extLst>
          </p:cNvPr>
          <p:cNvSpPr txBox="1">
            <a:spLocks/>
          </p:cNvSpPr>
          <p:nvPr/>
        </p:nvSpPr>
        <p:spPr>
          <a:xfrm>
            <a:off x="534287" y="4141539"/>
            <a:ext cx="3930049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공고관리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월간공고작성통계   </a:t>
            </a:r>
            <a:r>
              <a:rPr lang="en-US" altLang="ko-KR" sz="1600" dirty="0"/>
              <a:t>2.</a:t>
            </a:r>
            <a:r>
              <a:rPr lang="ko-KR" altLang="en-US" sz="1600" dirty="0"/>
              <a:t>공고조회수랭킹   </a:t>
            </a:r>
            <a:r>
              <a:rPr lang="en-US" altLang="ko-KR" sz="1600" dirty="0"/>
              <a:t>3. </a:t>
            </a:r>
            <a:r>
              <a:rPr lang="ko-KR" altLang="en-US" sz="1600" dirty="0"/>
              <a:t>지원자수랭킹</a:t>
            </a:r>
            <a:endParaRPr lang="en-US" altLang="ko-KR" sz="1600" dirty="0"/>
          </a:p>
          <a:p>
            <a:pPr algn="l"/>
            <a:r>
              <a:rPr lang="ko-KR" altLang="en-US" sz="1600" dirty="0"/>
              <a:t>   </a:t>
            </a:r>
            <a:endParaRPr lang="en-US" altLang="ko-KR" sz="1600" dirty="0"/>
          </a:p>
          <a:p>
            <a:pPr algn="l"/>
            <a:r>
              <a:rPr lang="en-US" altLang="ko-KR" sz="1600" dirty="0"/>
              <a:t>4.</a:t>
            </a:r>
            <a:r>
              <a:rPr lang="ko-KR" altLang="en-US" sz="1600" dirty="0"/>
              <a:t>돌아가기</a:t>
            </a:r>
            <a:endParaRPr lang="en-US" altLang="ko-KR" sz="1600" dirty="0"/>
          </a:p>
        </p:txBody>
      </p:sp>
      <p:sp>
        <p:nvSpPr>
          <p:cNvPr id="30" name="직사각형 15">
            <a:extLst>
              <a:ext uri="{FF2B5EF4-FFF2-40B4-BE49-F238E27FC236}">
                <a16:creationId xmlns:a16="http://schemas.microsoft.com/office/drawing/2014/main" id="{5EFCD8AE-CBA9-38D0-0074-B9577FF57C05}"/>
              </a:ext>
            </a:extLst>
          </p:cNvPr>
          <p:cNvSpPr/>
          <p:nvPr/>
        </p:nvSpPr>
        <p:spPr>
          <a:xfrm>
            <a:off x="3206885" y="4493074"/>
            <a:ext cx="1099853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9">
            <a:extLst>
              <a:ext uri="{FF2B5EF4-FFF2-40B4-BE49-F238E27FC236}">
                <a16:creationId xmlns:a16="http://schemas.microsoft.com/office/drawing/2014/main" id="{148542F9-0AAA-A83F-0132-0BB28552B39D}"/>
              </a:ext>
            </a:extLst>
          </p:cNvPr>
          <p:cNvCxnSpPr>
            <a:cxnSpLocks/>
          </p:cNvCxnSpPr>
          <p:nvPr/>
        </p:nvCxnSpPr>
        <p:spPr>
          <a:xfrm>
            <a:off x="2348473" y="5285159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제목 4">
            <a:extLst>
              <a:ext uri="{FF2B5EF4-FFF2-40B4-BE49-F238E27FC236}">
                <a16:creationId xmlns:a16="http://schemas.microsoft.com/office/drawing/2014/main" id="{5392DB0D-ADE3-7FE0-574B-35DF070A2F45}"/>
              </a:ext>
            </a:extLst>
          </p:cNvPr>
          <p:cNvSpPr txBox="1">
            <a:spLocks/>
          </p:cNvSpPr>
          <p:nvPr/>
        </p:nvSpPr>
        <p:spPr>
          <a:xfrm>
            <a:off x="48331" y="5467709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해당연월입력</a:t>
            </a:r>
            <a:r>
              <a:rPr lang="en-US" altLang="ko-KR" sz="1200" dirty="0"/>
              <a:t>(2024-10): 2024-10 </a:t>
            </a:r>
            <a:endParaRPr lang="ko-KR" altLang="en-US" sz="1200" dirty="0"/>
          </a:p>
        </p:txBody>
      </p:sp>
      <p:sp>
        <p:nvSpPr>
          <p:cNvPr id="37" name="제목 4">
            <a:extLst>
              <a:ext uri="{FF2B5EF4-FFF2-40B4-BE49-F238E27FC236}">
                <a16:creationId xmlns:a16="http://schemas.microsoft.com/office/drawing/2014/main" id="{AC09EC67-DDC4-E449-D13C-73C095CC1BB6}"/>
              </a:ext>
            </a:extLst>
          </p:cNvPr>
          <p:cNvSpPr txBox="1">
            <a:spLocks/>
          </p:cNvSpPr>
          <p:nvPr/>
        </p:nvSpPr>
        <p:spPr>
          <a:xfrm>
            <a:off x="135904" y="6018121"/>
            <a:ext cx="4087647" cy="1041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 err="1"/>
              <a:t>지원자수조회수랭킹</a:t>
            </a:r>
            <a:r>
              <a:rPr lang="ko-KR" altLang="en-US" sz="1600" dirty="0"/>
              <a:t>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공고번호   제목   </a:t>
            </a:r>
            <a:r>
              <a:rPr lang="en-US" altLang="ko-KR" sz="1600" dirty="0"/>
              <a:t>   </a:t>
            </a:r>
            <a:r>
              <a:rPr lang="ko-KR" altLang="en-US" sz="1600" dirty="0"/>
              <a:t>내용      마감일      지원자수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 startAt="5"/>
            </a:pPr>
            <a:r>
              <a:rPr lang="ko-KR" altLang="en-US" sz="1600" dirty="0" err="1"/>
              <a:t>인재구함</a:t>
            </a: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개발하실분</a:t>
            </a:r>
            <a:r>
              <a:rPr lang="en-US" altLang="ko-KR" sz="1600" dirty="0"/>
              <a:t>    2024-10-30</a:t>
            </a:r>
            <a:r>
              <a:rPr lang="ko-KR" altLang="en-US" sz="1600" dirty="0"/>
              <a:t>      </a:t>
            </a:r>
            <a:r>
              <a:rPr lang="en-US" altLang="ko-KR" sz="1600" dirty="0"/>
              <a:t>30</a:t>
            </a:r>
          </a:p>
          <a:p>
            <a:pPr marL="342900" indent="-342900" algn="l">
              <a:buAutoNum type="arabicPlain" startAt="5"/>
            </a:pPr>
            <a:endParaRPr lang="en-US" altLang="ko-KR" sz="1600" dirty="0"/>
          </a:p>
          <a:p>
            <a:pPr marL="342900" indent="-342900" algn="l">
              <a:buAutoNum type="arabicPlain" startAt="5"/>
            </a:pPr>
            <a:r>
              <a:rPr lang="ko-KR" altLang="en-US" sz="1600" dirty="0"/>
              <a:t>구함인재   </a:t>
            </a:r>
            <a:r>
              <a:rPr lang="ko-KR" altLang="en-US" sz="1600" dirty="0" err="1"/>
              <a:t>경영하실분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2024-10-30      20</a:t>
            </a:r>
          </a:p>
          <a:p>
            <a:pPr marL="342900" indent="-342900" algn="l">
              <a:buAutoNum type="arabicPlain" startAt="5"/>
            </a:pPr>
            <a:endParaRPr lang="en-US" altLang="ko-KR" sz="1600" dirty="0"/>
          </a:p>
          <a:p>
            <a:pPr marL="342900" indent="-342900" algn="l">
              <a:buAutoNum type="arabicPlain" startAt="5"/>
            </a:pPr>
            <a:endParaRPr lang="en-US" altLang="ko-KR" sz="1600" dirty="0"/>
          </a:p>
        </p:txBody>
      </p:sp>
      <p:sp>
        <p:nvSpPr>
          <p:cNvPr id="38" name="제목 4">
            <a:extLst>
              <a:ext uri="{FF2B5EF4-FFF2-40B4-BE49-F238E27FC236}">
                <a16:creationId xmlns:a16="http://schemas.microsoft.com/office/drawing/2014/main" id="{AC92600B-85F0-F82C-B8AB-8A0BAAA82661}"/>
              </a:ext>
            </a:extLst>
          </p:cNvPr>
          <p:cNvSpPr txBox="1">
            <a:spLocks/>
          </p:cNvSpPr>
          <p:nvPr/>
        </p:nvSpPr>
        <p:spPr>
          <a:xfrm>
            <a:off x="6236619" y="790202"/>
            <a:ext cx="4308342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 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회원관리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월간가입자수   </a:t>
            </a: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월간이력서작성건수</a:t>
            </a:r>
            <a:r>
              <a:rPr lang="ko-KR" altLang="en-US" sz="1600" dirty="0"/>
              <a:t>   </a:t>
            </a:r>
            <a:r>
              <a:rPr lang="en-US" altLang="ko-KR" sz="1600" dirty="0"/>
              <a:t>3. </a:t>
            </a:r>
            <a:r>
              <a:rPr lang="ko-KR" altLang="en-US" sz="1600" dirty="0"/>
              <a:t>이벤트참여</a:t>
            </a:r>
            <a:endParaRPr lang="en-US" altLang="ko-KR" sz="1600" dirty="0"/>
          </a:p>
          <a:p>
            <a:endParaRPr lang="en-US" altLang="ko-KR" sz="1600" dirty="0"/>
          </a:p>
          <a:p>
            <a:pPr algn="l"/>
            <a:r>
              <a:rPr lang="en-US" altLang="ko-KR" sz="1600" dirty="0"/>
              <a:t>4. </a:t>
            </a:r>
            <a:r>
              <a:rPr lang="ko-KR" altLang="en-US" sz="1600" dirty="0"/>
              <a:t>돌아가기 </a:t>
            </a:r>
          </a:p>
        </p:txBody>
      </p:sp>
      <p:sp>
        <p:nvSpPr>
          <p:cNvPr id="39" name="직사각형 15">
            <a:extLst>
              <a:ext uri="{FF2B5EF4-FFF2-40B4-BE49-F238E27FC236}">
                <a16:creationId xmlns:a16="http://schemas.microsoft.com/office/drawing/2014/main" id="{88777AF9-A2B8-8088-852B-DCC6E9BCC2F7}"/>
              </a:ext>
            </a:extLst>
          </p:cNvPr>
          <p:cNvSpPr/>
          <p:nvPr/>
        </p:nvSpPr>
        <p:spPr>
          <a:xfrm>
            <a:off x="6236619" y="1124217"/>
            <a:ext cx="1170860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4">
            <a:extLst>
              <a:ext uri="{FF2B5EF4-FFF2-40B4-BE49-F238E27FC236}">
                <a16:creationId xmlns:a16="http://schemas.microsoft.com/office/drawing/2014/main" id="{80DEAACF-308D-E66E-225A-C5A7FF714C10}"/>
              </a:ext>
            </a:extLst>
          </p:cNvPr>
          <p:cNvSpPr txBox="1">
            <a:spLocks/>
          </p:cNvSpPr>
          <p:nvPr/>
        </p:nvSpPr>
        <p:spPr>
          <a:xfrm>
            <a:off x="6188374" y="2807230"/>
            <a:ext cx="3930049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월간가입자수통계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en-US" altLang="ko-KR" sz="1600" dirty="0"/>
              <a:t>3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en-US" altLang="ko-KR" sz="1600" dirty="0"/>
              <a:t>1</a:t>
            </a:r>
            <a:r>
              <a:rPr lang="ko-KR" altLang="en-US" sz="1600" dirty="0" err="1"/>
              <a:t>개월전</a:t>
            </a:r>
            <a:r>
              <a:rPr lang="ko-KR" altLang="en-US" sz="1600" dirty="0"/>
              <a:t>   </a:t>
            </a:r>
            <a:r>
              <a:rPr lang="ko-KR" altLang="en-US" sz="1600" dirty="0" err="1"/>
              <a:t>이번달</a:t>
            </a:r>
            <a:r>
              <a:rPr lang="en-US" altLang="ko-KR" sz="1600" dirty="0"/>
              <a:t>	</a:t>
            </a:r>
            <a:r>
              <a:rPr lang="ko-KR" altLang="en-US" sz="1600" dirty="0"/>
              <a:t>총합</a:t>
            </a:r>
            <a:r>
              <a:rPr lang="en-US" altLang="ko-KR" sz="1600" dirty="0"/>
              <a:t>(?)</a:t>
            </a:r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en-US" altLang="ko-KR" sz="1600" dirty="0"/>
              <a:t>5</a:t>
            </a:r>
            <a:r>
              <a:rPr lang="ko-KR" altLang="en-US" sz="1600" dirty="0"/>
              <a:t>             </a:t>
            </a:r>
            <a:r>
              <a:rPr lang="en-US" altLang="ko-KR" sz="1600" dirty="0"/>
              <a:t>5(10%)         10</a:t>
            </a:r>
            <a:r>
              <a:rPr lang="ko-KR" altLang="en-US" sz="1600" dirty="0"/>
              <a:t>       </a:t>
            </a:r>
            <a:r>
              <a:rPr lang="en-US" altLang="ko-KR" sz="1600" dirty="0"/>
              <a:t>30	50</a:t>
            </a:r>
          </a:p>
        </p:txBody>
      </p:sp>
      <p:sp>
        <p:nvSpPr>
          <p:cNvPr id="41" name="직사각형 15">
            <a:extLst>
              <a:ext uri="{FF2B5EF4-FFF2-40B4-BE49-F238E27FC236}">
                <a16:creationId xmlns:a16="http://schemas.microsoft.com/office/drawing/2014/main" id="{853AFA85-E8A0-0D17-72BF-2220A2B94225}"/>
              </a:ext>
            </a:extLst>
          </p:cNvPr>
          <p:cNvSpPr/>
          <p:nvPr/>
        </p:nvSpPr>
        <p:spPr>
          <a:xfrm>
            <a:off x="7474591" y="1134012"/>
            <a:ext cx="1646448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6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BCD26-BDEB-BED8-24F1-4A10B9AF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E1E53A-FBA8-17F4-8A48-AE49C575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B65B7F-618D-9C89-E399-9C9EA635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9ABB323-0CD7-073C-1B46-8F8978AED621}"/>
              </a:ext>
            </a:extLst>
          </p:cNvPr>
          <p:cNvSpPr txBox="1">
            <a:spLocks/>
          </p:cNvSpPr>
          <p:nvPr/>
        </p:nvSpPr>
        <p:spPr>
          <a:xfrm>
            <a:off x="349573" y="14890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 </a:t>
            </a:r>
            <a:r>
              <a:rPr lang="ko-KR" altLang="en-US" sz="2000" b="1" dirty="0"/>
              <a:t>관리자 로그인</a:t>
            </a:r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A7E281B0-9579-63F5-E290-F46B858A86C5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685F27-9A6F-5926-E785-A74188DD791B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제목 4">
            <a:extLst>
              <a:ext uri="{FF2B5EF4-FFF2-40B4-BE49-F238E27FC236}">
                <a16:creationId xmlns:a16="http://schemas.microsoft.com/office/drawing/2014/main" id="{375F5EE3-DC8B-12E3-B1C2-BB28B871027F}"/>
              </a:ext>
            </a:extLst>
          </p:cNvPr>
          <p:cNvSpPr txBox="1">
            <a:spLocks/>
          </p:cNvSpPr>
          <p:nvPr/>
        </p:nvSpPr>
        <p:spPr>
          <a:xfrm>
            <a:off x="135904" y="166454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3 </a:t>
            </a:r>
            <a:endParaRPr lang="ko-KR" altLang="en-US" sz="1200" dirty="0"/>
          </a:p>
        </p:txBody>
      </p: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8AB8B62E-E027-3236-3283-DD47F253E11F}"/>
              </a:ext>
            </a:extLst>
          </p:cNvPr>
          <p:cNvSpPr/>
          <p:nvPr/>
        </p:nvSpPr>
        <p:spPr>
          <a:xfrm>
            <a:off x="3428291" y="1036469"/>
            <a:ext cx="1036045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404AC6B2-AC63-F076-C646-108E71003B84}"/>
              </a:ext>
            </a:extLst>
          </p:cNvPr>
          <p:cNvSpPr txBox="1">
            <a:spLocks/>
          </p:cNvSpPr>
          <p:nvPr/>
        </p:nvSpPr>
        <p:spPr>
          <a:xfrm>
            <a:off x="488129" y="2356930"/>
            <a:ext cx="2599017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en-US" altLang="ko-KR" sz="1200" dirty="0"/>
              <a:t>1)</a:t>
            </a:r>
            <a:r>
              <a:rPr lang="ko-KR" altLang="en-US" sz="1200" dirty="0"/>
              <a:t> 진행중 이벤트 </a:t>
            </a:r>
            <a:r>
              <a:rPr lang="en-US" altLang="ko-KR" sz="1200" dirty="0"/>
              <a:t>2)</a:t>
            </a:r>
            <a:r>
              <a:rPr lang="ko-KR" altLang="en-US" sz="1200" dirty="0"/>
              <a:t>지난 이벤트 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1 </a:t>
            </a:r>
            <a:endParaRPr lang="ko-KR" altLang="en-US" sz="1200" dirty="0"/>
          </a:p>
        </p:txBody>
      </p:sp>
      <p:cxnSp>
        <p:nvCxnSpPr>
          <p:cNvPr id="25" name="직선 화살표 연결선 9">
            <a:extLst>
              <a:ext uri="{FF2B5EF4-FFF2-40B4-BE49-F238E27FC236}">
                <a16:creationId xmlns:a16="http://schemas.microsoft.com/office/drawing/2014/main" id="{60A4ED83-0F0D-EE5A-E5B6-C7E54F9AB541}"/>
              </a:ext>
            </a:extLst>
          </p:cNvPr>
          <p:cNvCxnSpPr>
            <a:cxnSpLocks/>
          </p:cNvCxnSpPr>
          <p:nvPr/>
        </p:nvCxnSpPr>
        <p:spPr>
          <a:xfrm>
            <a:off x="2348473" y="1933823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9">
            <a:extLst>
              <a:ext uri="{FF2B5EF4-FFF2-40B4-BE49-F238E27FC236}">
                <a16:creationId xmlns:a16="http://schemas.microsoft.com/office/drawing/2014/main" id="{FBB3839B-973D-39A7-9F57-DF3FEDB1DDF9}"/>
              </a:ext>
            </a:extLst>
          </p:cNvPr>
          <p:cNvCxnSpPr>
            <a:cxnSpLocks/>
          </p:cNvCxnSpPr>
          <p:nvPr/>
        </p:nvCxnSpPr>
        <p:spPr>
          <a:xfrm>
            <a:off x="2348027" y="44043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제목 4">
            <a:extLst>
              <a:ext uri="{FF2B5EF4-FFF2-40B4-BE49-F238E27FC236}">
                <a16:creationId xmlns:a16="http://schemas.microsoft.com/office/drawing/2014/main" id="{29CD0AE1-CF99-F8C5-E67A-D531B9C7A83D}"/>
              </a:ext>
            </a:extLst>
          </p:cNvPr>
          <p:cNvSpPr txBox="1">
            <a:spLocks/>
          </p:cNvSpPr>
          <p:nvPr/>
        </p:nvSpPr>
        <p:spPr>
          <a:xfrm>
            <a:off x="488129" y="5036372"/>
            <a:ext cx="4087647" cy="10415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가위바위보 이벤트 랭킹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회원번호   이름   </a:t>
            </a:r>
            <a:r>
              <a:rPr lang="en-US" altLang="ko-KR" sz="1600" dirty="0"/>
              <a:t> </a:t>
            </a:r>
            <a:r>
              <a:rPr lang="ko-KR" altLang="en-US" sz="1600" dirty="0"/>
              <a:t> 나이    획득포인트    랭킹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 startAt="5"/>
            </a:pPr>
            <a:r>
              <a:rPr lang="ko-KR" altLang="en-US" sz="1600" dirty="0"/>
              <a:t>       이재용</a:t>
            </a:r>
            <a:r>
              <a:rPr lang="en-US" altLang="ko-KR" sz="1600" dirty="0"/>
              <a:t>  </a:t>
            </a:r>
            <a:r>
              <a:rPr lang="ko-KR" altLang="en-US" sz="1600" dirty="0"/>
              <a:t>  </a:t>
            </a:r>
            <a:r>
              <a:rPr lang="en-US" altLang="ko-KR" sz="1600" dirty="0"/>
              <a:t>35   </a:t>
            </a:r>
            <a:r>
              <a:rPr lang="ko-KR" altLang="en-US" sz="1600" dirty="0"/>
              <a:t>     </a:t>
            </a:r>
            <a:r>
              <a:rPr lang="en-US" altLang="ko-KR" sz="1600" dirty="0"/>
              <a:t> 150</a:t>
            </a:r>
            <a:r>
              <a:rPr lang="ko-KR" altLang="en-US" sz="1600" dirty="0"/>
              <a:t>      </a:t>
            </a:r>
            <a:r>
              <a:rPr lang="en-US" altLang="ko-KR" sz="1600" dirty="0"/>
              <a:t>	1</a:t>
            </a:r>
          </a:p>
          <a:p>
            <a:pPr marL="342900" indent="-342900" algn="l">
              <a:buAutoNum type="arabicPlain" startAt="5"/>
            </a:pPr>
            <a:endParaRPr lang="en-US" altLang="ko-KR" sz="1600" dirty="0"/>
          </a:p>
          <a:p>
            <a:pPr marL="342900" indent="-342900" algn="l">
              <a:buAutoNum type="arabicPlain" startAt="5"/>
            </a:pPr>
            <a:r>
              <a:rPr lang="ko-KR" altLang="en-US" sz="1600" dirty="0"/>
              <a:t>       이순신    </a:t>
            </a:r>
            <a:r>
              <a:rPr lang="en-US" altLang="ko-KR" sz="1600" dirty="0"/>
              <a:t>27</a:t>
            </a:r>
            <a:r>
              <a:rPr lang="ko-KR" altLang="en-US" sz="1600" dirty="0"/>
              <a:t>    </a:t>
            </a:r>
            <a:r>
              <a:rPr lang="en-US" altLang="ko-KR" sz="1600" dirty="0"/>
              <a:t>	</a:t>
            </a:r>
            <a:r>
              <a:rPr lang="ko-KR" altLang="en-US" sz="1600" dirty="0"/>
              <a:t>   </a:t>
            </a:r>
            <a:r>
              <a:rPr lang="en-US" altLang="ko-KR" sz="1600" dirty="0"/>
              <a:t>80      	2</a:t>
            </a:r>
          </a:p>
          <a:p>
            <a:pPr marL="342900" indent="-342900" algn="l">
              <a:buAutoNum type="arabicPlain" startAt="5"/>
            </a:pPr>
            <a:endParaRPr lang="en-US" altLang="ko-KR" sz="1600" dirty="0"/>
          </a:p>
          <a:p>
            <a:pPr marL="342900" indent="-342900" algn="l">
              <a:buAutoNum type="arabicPlain" startAt="5"/>
            </a:pPr>
            <a:endParaRPr lang="en-US" altLang="ko-KR" sz="1600" dirty="0"/>
          </a:p>
        </p:txBody>
      </p:sp>
      <p:sp>
        <p:nvSpPr>
          <p:cNvPr id="38" name="제목 4">
            <a:extLst>
              <a:ext uri="{FF2B5EF4-FFF2-40B4-BE49-F238E27FC236}">
                <a16:creationId xmlns:a16="http://schemas.microsoft.com/office/drawing/2014/main" id="{9B4E262E-C69D-042B-E5E6-7A090C78EEE4}"/>
              </a:ext>
            </a:extLst>
          </p:cNvPr>
          <p:cNvSpPr txBox="1">
            <a:spLocks/>
          </p:cNvSpPr>
          <p:nvPr/>
        </p:nvSpPr>
        <p:spPr>
          <a:xfrm>
            <a:off x="488129" y="722362"/>
            <a:ext cx="4308342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 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회원관리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월간가입자수   </a:t>
            </a: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월간이력서작성건수</a:t>
            </a:r>
            <a:r>
              <a:rPr lang="ko-KR" altLang="en-US" sz="1600" dirty="0"/>
              <a:t>   </a:t>
            </a:r>
            <a:r>
              <a:rPr lang="en-US" altLang="ko-KR" sz="1600" dirty="0"/>
              <a:t>3. </a:t>
            </a:r>
            <a:r>
              <a:rPr lang="ko-KR" altLang="en-US" sz="1600" dirty="0"/>
              <a:t>이벤트통계</a:t>
            </a:r>
            <a:endParaRPr lang="en-US" altLang="ko-KR" sz="1600" dirty="0"/>
          </a:p>
          <a:p>
            <a:endParaRPr lang="en-US" altLang="ko-KR" sz="1600" dirty="0"/>
          </a:p>
          <a:p>
            <a:pPr algn="l"/>
            <a:r>
              <a:rPr lang="en-US" altLang="ko-KR" sz="1600" dirty="0"/>
              <a:t>4. </a:t>
            </a:r>
            <a:r>
              <a:rPr lang="ko-KR" altLang="en-US" sz="1600" dirty="0"/>
              <a:t>돌아가기 </a:t>
            </a: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035DA1F7-DC29-50B7-25D7-9C049D0B51E3}"/>
              </a:ext>
            </a:extLst>
          </p:cNvPr>
          <p:cNvSpPr txBox="1">
            <a:spLocks/>
          </p:cNvSpPr>
          <p:nvPr/>
        </p:nvSpPr>
        <p:spPr>
          <a:xfrm>
            <a:off x="522518" y="2758794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진행중인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참여자수    종료일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</a:t>
            </a:r>
            <a:r>
              <a:rPr lang="en-US" altLang="ko-KR" sz="1600" dirty="0"/>
              <a:t>30</a:t>
            </a:r>
            <a:r>
              <a:rPr lang="ko-KR" altLang="en-US" sz="1600" dirty="0"/>
              <a:t>        </a:t>
            </a:r>
            <a:r>
              <a:rPr lang="en-US" altLang="ko-KR" sz="1600" dirty="0"/>
              <a:t>2024-10-31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</a:t>
            </a:r>
            <a:r>
              <a:rPr lang="en-US" altLang="ko-KR" sz="1600" dirty="0"/>
              <a:t>20</a:t>
            </a:r>
            <a:r>
              <a:rPr lang="ko-KR" altLang="en-US" sz="1600" dirty="0"/>
              <a:t>        </a:t>
            </a:r>
            <a:r>
              <a:rPr lang="en-US" altLang="ko-KR" sz="1600" dirty="0"/>
              <a:t>2024-10-31</a:t>
            </a:r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4BBB3159-9D54-08D9-FF36-F724D5E4956E}"/>
              </a:ext>
            </a:extLst>
          </p:cNvPr>
          <p:cNvSpPr txBox="1">
            <a:spLocks/>
          </p:cNvSpPr>
          <p:nvPr/>
        </p:nvSpPr>
        <p:spPr>
          <a:xfrm>
            <a:off x="231811" y="3986391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랭킹보기할이벤트</a:t>
            </a:r>
            <a:r>
              <a:rPr lang="en-US" altLang="ko-KR" sz="1200" dirty="0"/>
              <a:t>: 1 </a:t>
            </a:r>
            <a:endParaRPr lang="ko-KR" altLang="en-US" sz="1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9F7A6D-1B27-3B58-1830-DFD41DE6A7BE}"/>
              </a:ext>
            </a:extLst>
          </p:cNvPr>
          <p:cNvGrpSpPr/>
          <p:nvPr/>
        </p:nvGrpSpPr>
        <p:grpSpPr>
          <a:xfrm>
            <a:off x="5823116" y="722362"/>
            <a:ext cx="4660567" cy="5375347"/>
            <a:chOff x="135904" y="722362"/>
            <a:chExt cx="4660567" cy="5375347"/>
          </a:xfrm>
        </p:grpSpPr>
        <p:sp>
          <p:nvSpPr>
            <p:cNvPr id="26" name="제목 4">
              <a:extLst>
                <a:ext uri="{FF2B5EF4-FFF2-40B4-BE49-F238E27FC236}">
                  <a16:creationId xmlns:a16="http://schemas.microsoft.com/office/drawing/2014/main" id="{70B73E3A-C2A1-C056-EFA6-670A74F1B9B4}"/>
                </a:ext>
              </a:extLst>
            </p:cNvPr>
            <p:cNvSpPr txBox="1">
              <a:spLocks/>
            </p:cNvSpPr>
            <p:nvPr/>
          </p:nvSpPr>
          <p:spPr>
            <a:xfrm>
              <a:off x="135904" y="1664547"/>
              <a:ext cx="2300141" cy="2683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dirty="0"/>
                <a:t>▶ 메뉴번호선택</a:t>
              </a:r>
              <a:r>
                <a:rPr lang="en-US" altLang="ko-KR" sz="1200" dirty="0"/>
                <a:t>: 3 </a:t>
              </a:r>
              <a:endParaRPr lang="ko-KR" altLang="en-US" sz="1200" dirty="0"/>
            </a:p>
          </p:txBody>
        </p:sp>
        <p:sp>
          <p:nvSpPr>
            <p:cNvPr id="31" name="직사각형 15">
              <a:extLst>
                <a:ext uri="{FF2B5EF4-FFF2-40B4-BE49-F238E27FC236}">
                  <a16:creationId xmlns:a16="http://schemas.microsoft.com/office/drawing/2014/main" id="{531B5748-F478-9E60-32E2-DF7E8AA5CFA0}"/>
                </a:ext>
              </a:extLst>
            </p:cNvPr>
            <p:cNvSpPr/>
            <p:nvPr/>
          </p:nvSpPr>
          <p:spPr>
            <a:xfrm>
              <a:off x="3428291" y="1036469"/>
              <a:ext cx="1036045" cy="24297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제목 4">
              <a:extLst>
                <a:ext uri="{FF2B5EF4-FFF2-40B4-BE49-F238E27FC236}">
                  <a16:creationId xmlns:a16="http://schemas.microsoft.com/office/drawing/2014/main" id="{4F399F95-51C5-0A7E-69C9-1624494D0320}"/>
                </a:ext>
              </a:extLst>
            </p:cNvPr>
            <p:cNvSpPr txBox="1">
              <a:spLocks/>
            </p:cNvSpPr>
            <p:nvPr/>
          </p:nvSpPr>
          <p:spPr>
            <a:xfrm>
              <a:off x="488129" y="2356930"/>
              <a:ext cx="2599017" cy="2683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dirty="0"/>
                <a:t>▶ </a:t>
              </a:r>
              <a:r>
                <a:rPr lang="en-US" altLang="ko-KR" sz="1200" dirty="0"/>
                <a:t>1)</a:t>
              </a:r>
              <a:r>
                <a:rPr lang="ko-KR" altLang="en-US" sz="1200" dirty="0"/>
                <a:t> 진행중 이벤트 </a:t>
              </a:r>
              <a:r>
                <a:rPr lang="en-US" altLang="ko-KR" sz="1200" dirty="0"/>
                <a:t>2)</a:t>
              </a:r>
              <a:r>
                <a:rPr lang="ko-KR" altLang="en-US" sz="1200" dirty="0"/>
                <a:t>지난 이벤트 </a:t>
              </a:r>
              <a:r>
                <a:rPr lang="en-US" altLang="ko-KR" sz="1200" dirty="0"/>
                <a:t>: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1 </a:t>
              </a:r>
              <a:endParaRPr lang="ko-KR" altLang="en-US" sz="1200" dirty="0"/>
            </a:p>
          </p:txBody>
        </p:sp>
        <p:cxnSp>
          <p:nvCxnSpPr>
            <p:cNvPr id="36" name="직선 화살표 연결선 9">
              <a:extLst>
                <a:ext uri="{FF2B5EF4-FFF2-40B4-BE49-F238E27FC236}">
                  <a16:creationId xmlns:a16="http://schemas.microsoft.com/office/drawing/2014/main" id="{C0DBE10E-C04F-1AB6-535E-328E9C3068C6}"/>
                </a:ext>
              </a:extLst>
            </p:cNvPr>
            <p:cNvCxnSpPr>
              <a:cxnSpLocks/>
            </p:cNvCxnSpPr>
            <p:nvPr/>
          </p:nvCxnSpPr>
          <p:spPr>
            <a:xfrm>
              <a:off x="2348473" y="1933823"/>
              <a:ext cx="0" cy="2639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9">
              <a:extLst>
                <a:ext uri="{FF2B5EF4-FFF2-40B4-BE49-F238E27FC236}">
                  <a16:creationId xmlns:a16="http://schemas.microsoft.com/office/drawing/2014/main" id="{E9E12DFC-9459-2B43-BF5E-DD6616404C5A}"/>
                </a:ext>
              </a:extLst>
            </p:cNvPr>
            <p:cNvCxnSpPr>
              <a:cxnSpLocks/>
            </p:cNvCxnSpPr>
            <p:nvPr/>
          </p:nvCxnSpPr>
          <p:spPr>
            <a:xfrm>
              <a:off x="2348027" y="4404381"/>
              <a:ext cx="0" cy="2639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제목 4">
              <a:extLst>
                <a:ext uri="{FF2B5EF4-FFF2-40B4-BE49-F238E27FC236}">
                  <a16:creationId xmlns:a16="http://schemas.microsoft.com/office/drawing/2014/main" id="{64F319A8-C384-7F65-9F3B-94082A3EB913}"/>
                </a:ext>
              </a:extLst>
            </p:cNvPr>
            <p:cNvSpPr txBox="1">
              <a:spLocks/>
            </p:cNvSpPr>
            <p:nvPr/>
          </p:nvSpPr>
          <p:spPr>
            <a:xfrm>
              <a:off x="488129" y="5056127"/>
              <a:ext cx="4087647" cy="1041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67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/>
                <a:t>&gt;&gt;&gt; </a:t>
              </a:r>
              <a:r>
                <a:rPr lang="ko-KR" altLang="en-US" sz="1600" dirty="0" err="1"/>
                <a:t>숫자맞추기</a:t>
              </a:r>
              <a:r>
                <a:rPr lang="ko-KR" altLang="en-US" sz="1600" dirty="0"/>
                <a:t> 이벤트 랭킹 </a:t>
              </a:r>
              <a:r>
                <a:rPr lang="en-US" altLang="ko-KR" sz="1600" dirty="0"/>
                <a:t>&lt;&lt;&lt;</a:t>
              </a:r>
              <a:br>
                <a:rPr lang="en-US" altLang="ko-KR" sz="1600" dirty="0"/>
              </a:br>
              <a:br>
                <a:rPr lang="en-US" altLang="ko-KR" sz="1600" dirty="0"/>
              </a:br>
              <a:r>
                <a:rPr lang="en-US" altLang="ko-KR" sz="1600" dirty="0"/>
                <a:t>-------------------------------------------------------</a:t>
              </a:r>
            </a:p>
            <a:p>
              <a:pPr algn="l"/>
              <a:r>
                <a:rPr lang="ko-KR" altLang="en-US" sz="1600" dirty="0"/>
                <a:t>회원번호   이름   </a:t>
              </a:r>
              <a:r>
                <a:rPr lang="en-US" altLang="ko-KR" sz="1600" dirty="0"/>
                <a:t> </a:t>
              </a:r>
              <a:r>
                <a:rPr lang="ko-KR" altLang="en-US" sz="1600" dirty="0"/>
                <a:t> 나이    획득포인트    랭킹</a:t>
              </a:r>
              <a:endParaRPr lang="en-US" altLang="ko-KR" sz="1600" dirty="0"/>
            </a:p>
            <a:p>
              <a:pPr algn="l"/>
              <a:r>
                <a:rPr lang="en-US" altLang="ko-KR" sz="1600" dirty="0"/>
                <a:t>-------------------------------------------------------</a:t>
              </a:r>
            </a:p>
            <a:p>
              <a:pPr marL="342900" indent="-342900" algn="l">
                <a:buAutoNum type="arabicPlain" startAt="5"/>
              </a:pPr>
              <a:r>
                <a:rPr lang="ko-KR" altLang="en-US" sz="1600" dirty="0"/>
                <a:t>       이재용</a:t>
              </a:r>
              <a:r>
                <a:rPr lang="en-US" altLang="ko-KR" sz="1600" dirty="0"/>
                <a:t>  </a:t>
              </a:r>
              <a:r>
                <a:rPr lang="ko-KR" altLang="en-US" sz="1600" dirty="0"/>
                <a:t>  </a:t>
              </a:r>
              <a:r>
                <a:rPr lang="en-US" altLang="ko-KR" sz="1600" dirty="0"/>
                <a:t>35   </a:t>
              </a:r>
              <a:r>
                <a:rPr lang="ko-KR" altLang="en-US" sz="1600" dirty="0"/>
                <a:t>     </a:t>
              </a:r>
              <a:r>
                <a:rPr lang="en-US" altLang="ko-KR" sz="1600" dirty="0"/>
                <a:t> 150</a:t>
              </a:r>
              <a:r>
                <a:rPr lang="ko-KR" altLang="en-US" sz="1600" dirty="0"/>
                <a:t>      </a:t>
              </a:r>
              <a:r>
                <a:rPr lang="en-US" altLang="ko-KR" sz="1600" dirty="0"/>
                <a:t>	1</a:t>
              </a:r>
            </a:p>
            <a:p>
              <a:pPr marL="342900" indent="-342900" algn="l">
                <a:buAutoNum type="arabicPlain" startAt="5"/>
              </a:pPr>
              <a:endParaRPr lang="en-US" altLang="ko-KR" sz="1600" dirty="0"/>
            </a:p>
            <a:p>
              <a:pPr marL="342900" indent="-342900" algn="l">
                <a:buAutoNum type="arabicPlain" startAt="5"/>
              </a:pPr>
              <a:r>
                <a:rPr lang="ko-KR" altLang="en-US" sz="1600" dirty="0"/>
                <a:t>       이순신    </a:t>
              </a:r>
              <a:r>
                <a:rPr lang="en-US" altLang="ko-KR" sz="1600" dirty="0"/>
                <a:t>27</a:t>
              </a:r>
              <a:r>
                <a:rPr lang="ko-KR" altLang="en-US" sz="1600" dirty="0"/>
                <a:t>    </a:t>
              </a:r>
              <a:r>
                <a:rPr lang="en-US" altLang="ko-KR" sz="1600" dirty="0"/>
                <a:t>	</a:t>
              </a:r>
              <a:r>
                <a:rPr lang="ko-KR" altLang="en-US" sz="1600" dirty="0"/>
                <a:t>   </a:t>
              </a:r>
              <a:r>
                <a:rPr lang="en-US" altLang="ko-KR" sz="1600" dirty="0"/>
                <a:t>80      	2</a:t>
              </a:r>
            </a:p>
            <a:p>
              <a:pPr marL="342900" indent="-342900" algn="l">
                <a:buAutoNum type="arabicPlain" startAt="5"/>
              </a:pPr>
              <a:endParaRPr lang="en-US" altLang="ko-KR" sz="1600" dirty="0"/>
            </a:p>
            <a:p>
              <a:pPr marL="342900" indent="-342900" algn="l">
                <a:buAutoNum type="arabicPlain" startAt="5"/>
              </a:pPr>
              <a:endParaRPr lang="en-US" altLang="ko-KR" sz="1600" dirty="0"/>
            </a:p>
          </p:txBody>
        </p:sp>
        <p:sp>
          <p:nvSpPr>
            <p:cNvPr id="44" name="제목 4">
              <a:extLst>
                <a:ext uri="{FF2B5EF4-FFF2-40B4-BE49-F238E27FC236}">
                  <a16:creationId xmlns:a16="http://schemas.microsoft.com/office/drawing/2014/main" id="{1E14072B-F3FC-72AF-05E0-78A7336DD4F5}"/>
                </a:ext>
              </a:extLst>
            </p:cNvPr>
            <p:cNvSpPr txBox="1">
              <a:spLocks/>
            </p:cNvSpPr>
            <p:nvPr/>
          </p:nvSpPr>
          <p:spPr>
            <a:xfrm>
              <a:off x="488129" y="722362"/>
              <a:ext cx="4308342" cy="83681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750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1600" dirty="0"/>
                <a:t>                       </a:t>
              </a:r>
              <a:r>
                <a:rPr lang="en-US" altLang="ko-KR" sz="1600" dirty="0"/>
                <a:t>&gt;&gt;&gt; </a:t>
              </a:r>
              <a:r>
                <a:rPr lang="ko-KR" altLang="en-US" sz="1600" dirty="0"/>
                <a:t>회원관리 </a:t>
              </a:r>
              <a:r>
                <a:rPr lang="en-US" altLang="ko-KR" sz="1600" dirty="0"/>
                <a:t>&lt;&lt;&lt;</a:t>
              </a:r>
              <a:br>
                <a:rPr lang="en-US" altLang="ko-KR" sz="1600" dirty="0"/>
              </a:br>
              <a:br>
                <a:rPr lang="en-US" altLang="ko-KR" sz="1600" dirty="0"/>
              </a:br>
              <a:r>
                <a:rPr lang="en-US" altLang="ko-KR" sz="1600" dirty="0"/>
                <a:t>1.</a:t>
              </a:r>
              <a:r>
                <a:rPr lang="ko-KR" altLang="en-US" sz="1600" dirty="0"/>
                <a:t>월간가입자수   </a:t>
              </a:r>
              <a:r>
                <a:rPr lang="en-US" altLang="ko-KR" sz="1600" dirty="0"/>
                <a:t>2.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월간이력서작성건수</a:t>
              </a:r>
              <a:r>
                <a:rPr lang="ko-KR" altLang="en-US" sz="1600" dirty="0"/>
                <a:t>   </a:t>
              </a:r>
              <a:r>
                <a:rPr lang="en-US" altLang="ko-KR" sz="1600" dirty="0"/>
                <a:t>3. </a:t>
              </a:r>
              <a:r>
                <a:rPr lang="ko-KR" altLang="en-US" sz="1600" dirty="0"/>
                <a:t>이벤트통계</a:t>
              </a:r>
              <a:endParaRPr lang="en-US" altLang="ko-KR" sz="1600" dirty="0"/>
            </a:p>
            <a:p>
              <a:endParaRPr lang="en-US" altLang="ko-KR" sz="1600" dirty="0"/>
            </a:p>
            <a:p>
              <a:pPr algn="l"/>
              <a:r>
                <a:rPr lang="en-US" altLang="ko-KR" sz="1600" dirty="0"/>
                <a:t>4. </a:t>
              </a:r>
              <a:r>
                <a:rPr lang="ko-KR" altLang="en-US" sz="1600" dirty="0"/>
                <a:t>돌아가기 </a:t>
              </a:r>
            </a:p>
          </p:txBody>
        </p:sp>
        <p:sp>
          <p:nvSpPr>
            <p:cNvPr id="45" name="제목 4">
              <a:extLst>
                <a:ext uri="{FF2B5EF4-FFF2-40B4-BE49-F238E27FC236}">
                  <a16:creationId xmlns:a16="http://schemas.microsoft.com/office/drawing/2014/main" id="{DB9B0CFB-85AC-FFFE-ABD3-CF8D901856BE}"/>
                </a:ext>
              </a:extLst>
            </p:cNvPr>
            <p:cNvSpPr txBox="1">
              <a:spLocks/>
            </p:cNvSpPr>
            <p:nvPr/>
          </p:nvSpPr>
          <p:spPr>
            <a:xfrm>
              <a:off x="522518" y="2758794"/>
              <a:ext cx="3651907" cy="107795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67500" lnSpcReduction="200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1600" dirty="0"/>
                <a:t>&gt;&gt;&gt; </a:t>
              </a:r>
              <a:r>
                <a:rPr lang="ko-KR" altLang="en-US" sz="1600" dirty="0"/>
                <a:t>진행중인 이벤트 목록 </a:t>
              </a:r>
              <a:r>
                <a:rPr lang="en-US" altLang="ko-KR" sz="1600" dirty="0"/>
                <a:t>&lt;&lt;&lt;</a:t>
              </a:r>
              <a:br>
                <a:rPr lang="en-US" altLang="ko-KR" sz="1600" dirty="0"/>
              </a:br>
              <a:br>
                <a:rPr lang="en-US" altLang="ko-KR" sz="1600" dirty="0"/>
              </a:br>
              <a:r>
                <a:rPr lang="en-US" altLang="ko-KR" sz="1600" dirty="0"/>
                <a:t>-------------------------------------------------------</a:t>
              </a:r>
            </a:p>
            <a:p>
              <a:pPr algn="l"/>
              <a:r>
                <a:rPr lang="ko-KR" altLang="en-US" sz="1600" dirty="0"/>
                <a:t>이벤트번호     이벤트명     참여자수    종료일</a:t>
              </a:r>
              <a:endParaRPr lang="en-US" altLang="ko-KR" sz="1600" dirty="0"/>
            </a:p>
            <a:p>
              <a:pPr algn="l"/>
              <a:r>
                <a:rPr lang="en-US" altLang="ko-KR" sz="1600" dirty="0"/>
                <a:t>-------------------------------------------------------</a:t>
              </a:r>
            </a:p>
            <a:p>
              <a:pPr marL="342900" indent="-342900" algn="l">
                <a:buAutoNum type="arabicPlain"/>
              </a:pPr>
              <a:r>
                <a:rPr lang="ko-KR" altLang="en-US" sz="1600" dirty="0"/>
                <a:t>           가위바위보</a:t>
              </a:r>
              <a:r>
                <a:rPr lang="en-US" altLang="ko-KR" sz="1600" dirty="0"/>
                <a:t>	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30</a:t>
              </a:r>
              <a:r>
                <a:rPr lang="ko-KR" altLang="en-US" sz="1600" dirty="0"/>
                <a:t>        </a:t>
              </a:r>
              <a:r>
                <a:rPr lang="en-US" altLang="ko-KR" sz="1600" dirty="0"/>
                <a:t>2024-10-31</a:t>
              </a:r>
            </a:p>
            <a:p>
              <a:pPr marL="342900" indent="-342900" algn="l">
                <a:buAutoNum type="arabicPlain"/>
              </a:pPr>
              <a:endParaRPr lang="en-US" altLang="ko-KR" sz="1600" dirty="0"/>
            </a:p>
            <a:p>
              <a:pPr marL="342900" indent="-342900" algn="l">
                <a:buAutoNum type="arabicPlain"/>
              </a:pPr>
              <a:r>
                <a:rPr lang="ko-KR" altLang="en-US" sz="1600" dirty="0"/>
                <a:t>           </a:t>
              </a:r>
              <a:r>
                <a:rPr lang="ko-KR" altLang="en-US" sz="1600" dirty="0" err="1"/>
                <a:t>숫자맞추기</a:t>
              </a:r>
              <a:r>
                <a:rPr lang="ko-KR" altLang="en-US" sz="1600" dirty="0"/>
                <a:t>	 </a:t>
              </a:r>
              <a:r>
                <a:rPr lang="en-US" altLang="ko-KR" sz="1600" dirty="0"/>
                <a:t>20</a:t>
              </a:r>
              <a:r>
                <a:rPr lang="ko-KR" altLang="en-US" sz="1600" dirty="0"/>
                <a:t>        </a:t>
              </a:r>
              <a:r>
                <a:rPr lang="en-US" altLang="ko-KR" sz="1600" dirty="0"/>
                <a:t>2024-10-31</a:t>
              </a:r>
            </a:p>
          </p:txBody>
        </p:sp>
        <p:sp>
          <p:nvSpPr>
            <p:cNvPr id="46" name="제목 4">
              <a:extLst>
                <a:ext uri="{FF2B5EF4-FFF2-40B4-BE49-F238E27FC236}">
                  <a16:creationId xmlns:a16="http://schemas.microsoft.com/office/drawing/2014/main" id="{A6C8AE57-EBFA-E3EF-581C-2E9E0E7605B9}"/>
                </a:ext>
              </a:extLst>
            </p:cNvPr>
            <p:cNvSpPr txBox="1">
              <a:spLocks/>
            </p:cNvSpPr>
            <p:nvPr/>
          </p:nvSpPr>
          <p:spPr>
            <a:xfrm>
              <a:off x="231811" y="4006711"/>
              <a:ext cx="2300141" cy="26835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200" dirty="0"/>
                <a:t>▶ </a:t>
              </a:r>
              <a:r>
                <a:rPr lang="ko-KR" altLang="en-US" sz="1200" dirty="0" err="1"/>
                <a:t>랭킹보기할이벤트</a:t>
              </a:r>
              <a:r>
                <a:rPr lang="en-US" altLang="ko-KR" sz="1200" dirty="0"/>
                <a:t>: 2 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1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066E0-13A4-66EA-DA55-11DE34F6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B8905E-0049-440E-57ED-9D8C487ED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콘솔기반 미니프로젝트 스토리보드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6D4B01-7E13-34B1-076A-F1D2344C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958E-38CE-4B49-8A7A-6976268A227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BBEB7C5E-E9DA-335D-63F6-AEE80B2D73A1}"/>
              </a:ext>
            </a:extLst>
          </p:cNvPr>
          <p:cNvSpPr txBox="1">
            <a:spLocks/>
          </p:cNvSpPr>
          <p:nvPr/>
        </p:nvSpPr>
        <p:spPr>
          <a:xfrm>
            <a:off x="349573" y="148904"/>
            <a:ext cx="3585328" cy="351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3. </a:t>
            </a:r>
            <a:r>
              <a:rPr lang="ko-KR" altLang="en-US" sz="2000" b="1" dirty="0"/>
              <a:t>관리자 로그인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F8D5662-90D1-B413-A353-FB2054E35EC2}"/>
              </a:ext>
            </a:extLst>
          </p:cNvPr>
          <p:cNvCxnSpPr>
            <a:cxnSpLocks/>
          </p:cNvCxnSpPr>
          <p:nvPr/>
        </p:nvCxnSpPr>
        <p:spPr>
          <a:xfrm>
            <a:off x="8009644" y="2384981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제목 4">
            <a:extLst>
              <a:ext uri="{FF2B5EF4-FFF2-40B4-BE49-F238E27FC236}">
                <a16:creationId xmlns:a16="http://schemas.microsoft.com/office/drawing/2014/main" id="{0B2834DE-02FB-DBF7-EBBF-566BB9514BBB}"/>
              </a:ext>
            </a:extLst>
          </p:cNvPr>
          <p:cNvSpPr txBox="1">
            <a:spLocks/>
          </p:cNvSpPr>
          <p:nvPr/>
        </p:nvSpPr>
        <p:spPr>
          <a:xfrm>
            <a:off x="5835983" y="1932995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2 </a:t>
            </a:r>
            <a:endParaRPr lang="ko-KR" altLang="en-US" sz="1200" dirty="0"/>
          </a:p>
        </p:txBody>
      </p:sp>
      <p:sp>
        <p:nvSpPr>
          <p:cNvPr id="13" name="제목 4">
            <a:extLst>
              <a:ext uri="{FF2B5EF4-FFF2-40B4-BE49-F238E27FC236}">
                <a16:creationId xmlns:a16="http://schemas.microsoft.com/office/drawing/2014/main" id="{74A59CEC-F60E-7DE3-55E4-5D34D9F701BC}"/>
              </a:ext>
            </a:extLst>
          </p:cNvPr>
          <p:cNvSpPr txBox="1">
            <a:spLocks/>
          </p:cNvSpPr>
          <p:nvPr/>
        </p:nvSpPr>
        <p:spPr>
          <a:xfrm>
            <a:off x="9721397" y="55813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>
                <a:solidFill>
                  <a:srgbClr val="FF0000"/>
                </a:solidFill>
              </a:rPr>
              <a:t>유효성검사는 </a:t>
            </a:r>
            <a:r>
              <a:rPr lang="en-US" altLang="ko-KR" sz="1200" b="1">
                <a:solidFill>
                  <a:srgbClr val="FF0000"/>
                </a:solidFill>
              </a:rPr>
              <a:t>util </a:t>
            </a:r>
            <a:r>
              <a:rPr lang="ko-KR" altLang="en-US" sz="1200" b="1">
                <a:solidFill>
                  <a:srgbClr val="FF0000"/>
                </a:solidFill>
              </a:rPr>
              <a:t>에 메소드로</a:t>
            </a:r>
            <a:r>
              <a:rPr lang="en-US" altLang="ko-KR" sz="1200" b="1">
                <a:solidFill>
                  <a:srgbClr val="FF0000"/>
                </a:solidFill>
              </a:rPr>
              <a:t> 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4E2E065-FB61-0D48-C1EC-A0D34917EDF3}"/>
              </a:ext>
            </a:extLst>
          </p:cNvPr>
          <p:cNvCxnSpPr>
            <a:cxnSpLocks/>
          </p:cNvCxnSpPr>
          <p:nvPr/>
        </p:nvCxnSpPr>
        <p:spPr>
          <a:xfrm>
            <a:off x="135904" y="553730"/>
            <a:ext cx="11979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제목 4">
            <a:extLst>
              <a:ext uri="{FF2B5EF4-FFF2-40B4-BE49-F238E27FC236}">
                <a16:creationId xmlns:a16="http://schemas.microsoft.com/office/drawing/2014/main" id="{8F4C2ADB-70E6-5091-0D62-56D08B1647DD}"/>
              </a:ext>
            </a:extLst>
          </p:cNvPr>
          <p:cNvSpPr txBox="1">
            <a:spLocks/>
          </p:cNvSpPr>
          <p:nvPr/>
        </p:nvSpPr>
        <p:spPr>
          <a:xfrm>
            <a:off x="135904" y="166454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3 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FB9DB3-3DC0-ED31-BB2F-F835ABF4F4B8}"/>
              </a:ext>
            </a:extLst>
          </p:cNvPr>
          <p:cNvCxnSpPr>
            <a:cxnSpLocks/>
          </p:cNvCxnSpPr>
          <p:nvPr/>
        </p:nvCxnSpPr>
        <p:spPr>
          <a:xfrm>
            <a:off x="7992627" y="4496552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5">
            <a:extLst>
              <a:ext uri="{FF2B5EF4-FFF2-40B4-BE49-F238E27FC236}">
                <a16:creationId xmlns:a16="http://schemas.microsoft.com/office/drawing/2014/main" id="{0E1C584D-486F-0E77-BC16-346218C8C877}"/>
              </a:ext>
            </a:extLst>
          </p:cNvPr>
          <p:cNvSpPr/>
          <p:nvPr/>
        </p:nvSpPr>
        <p:spPr>
          <a:xfrm>
            <a:off x="2485859" y="1243035"/>
            <a:ext cx="1196668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직선 화살표 연결선 9">
            <a:extLst>
              <a:ext uri="{FF2B5EF4-FFF2-40B4-BE49-F238E27FC236}">
                <a16:creationId xmlns:a16="http://schemas.microsoft.com/office/drawing/2014/main" id="{2C98DED2-5E72-4E50-8605-BAB2D99F41BA}"/>
              </a:ext>
            </a:extLst>
          </p:cNvPr>
          <p:cNvCxnSpPr>
            <a:cxnSpLocks/>
          </p:cNvCxnSpPr>
          <p:nvPr/>
        </p:nvCxnSpPr>
        <p:spPr>
          <a:xfrm>
            <a:off x="2348473" y="1933823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15">
            <a:extLst>
              <a:ext uri="{FF2B5EF4-FFF2-40B4-BE49-F238E27FC236}">
                <a16:creationId xmlns:a16="http://schemas.microsoft.com/office/drawing/2014/main" id="{E5CE6D3C-82AF-9DDE-322F-115D85ED3228}"/>
              </a:ext>
            </a:extLst>
          </p:cNvPr>
          <p:cNvSpPr/>
          <p:nvPr/>
        </p:nvSpPr>
        <p:spPr>
          <a:xfrm>
            <a:off x="7118679" y="1141823"/>
            <a:ext cx="1009490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제목 4">
            <a:extLst>
              <a:ext uri="{FF2B5EF4-FFF2-40B4-BE49-F238E27FC236}">
                <a16:creationId xmlns:a16="http://schemas.microsoft.com/office/drawing/2014/main" id="{EE1474B3-B91C-6E28-5311-FCF6C3114B54}"/>
              </a:ext>
            </a:extLst>
          </p:cNvPr>
          <p:cNvSpPr txBox="1">
            <a:spLocks/>
          </p:cNvSpPr>
          <p:nvPr/>
        </p:nvSpPr>
        <p:spPr>
          <a:xfrm>
            <a:off x="6188375" y="2744540"/>
            <a:ext cx="3651907" cy="107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진행중인 이벤트 목록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-------------------------------------------------------</a:t>
            </a:r>
          </a:p>
          <a:p>
            <a:pPr algn="l"/>
            <a:r>
              <a:rPr lang="ko-KR" altLang="en-US" sz="1600" dirty="0"/>
              <a:t>이벤트번호     이벤트명        종료일</a:t>
            </a:r>
            <a:r>
              <a:rPr lang="en-US" altLang="ko-KR" sz="1600" dirty="0"/>
              <a:t>	</a:t>
            </a:r>
            <a:r>
              <a:rPr lang="ko-KR" altLang="en-US" sz="1600" dirty="0" err="1"/>
              <a:t>남은기간</a:t>
            </a:r>
            <a:endParaRPr lang="en-US" altLang="ko-KR" sz="1600" dirty="0"/>
          </a:p>
          <a:p>
            <a:pPr algn="l"/>
            <a:r>
              <a:rPr lang="en-US" altLang="ko-KR" sz="1600" dirty="0"/>
              <a:t>-------------------------------------------------------</a:t>
            </a:r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가위바위보</a:t>
            </a:r>
            <a:r>
              <a:rPr lang="en-US" altLang="ko-KR" sz="1600" dirty="0"/>
              <a:t>	</a:t>
            </a:r>
            <a:r>
              <a:rPr lang="ko-KR" altLang="en-US" sz="1600" dirty="0"/>
              <a:t>    </a:t>
            </a:r>
            <a:r>
              <a:rPr lang="en-US" altLang="ko-KR" sz="1600" dirty="0"/>
              <a:t>2024-10-31</a:t>
            </a:r>
          </a:p>
          <a:p>
            <a:pPr marL="342900" indent="-342900" algn="l">
              <a:buAutoNum type="arabicPlain"/>
            </a:pPr>
            <a:endParaRPr lang="en-US" altLang="ko-KR" sz="1600" dirty="0"/>
          </a:p>
          <a:p>
            <a:pPr marL="342900" indent="-342900" algn="l">
              <a:buAutoNum type="arabicPlain"/>
            </a:pPr>
            <a:r>
              <a:rPr lang="ko-KR" altLang="en-US" sz="1600" dirty="0"/>
              <a:t>           </a:t>
            </a:r>
            <a:r>
              <a:rPr lang="ko-KR" altLang="en-US" sz="1600" dirty="0" err="1"/>
              <a:t>숫자맞추기</a:t>
            </a:r>
            <a:r>
              <a:rPr lang="ko-KR" altLang="en-US" sz="1600" dirty="0"/>
              <a:t>	    </a:t>
            </a:r>
            <a:r>
              <a:rPr lang="en-US" altLang="ko-KR" sz="1600" dirty="0"/>
              <a:t>2024-10-31</a:t>
            </a:r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D0AEB72C-EDCE-7F92-2E90-587E1C810FB3}"/>
              </a:ext>
            </a:extLst>
          </p:cNvPr>
          <p:cNvSpPr txBox="1">
            <a:spLocks/>
          </p:cNvSpPr>
          <p:nvPr/>
        </p:nvSpPr>
        <p:spPr>
          <a:xfrm>
            <a:off x="376689" y="674909"/>
            <a:ext cx="4403697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00" dirty="0"/>
              <a:t>&gt;&gt;&gt; </a:t>
            </a:r>
            <a:r>
              <a:rPr lang="ko-KR" altLang="en-US" sz="1600" dirty="0"/>
              <a:t>메뉴 </a:t>
            </a:r>
            <a:r>
              <a:rPr lang="en-US" altLang="ko-KR" sz="1600" dirty="0"/>
              <a:t>[</a:t>
            </a:r>
            <a:r>
              <a:rPr lang="ko-KR" altLang="en-US" sz="1600" dirty="0"/>
              <a:t>관리자 관리자님 로그인중</a:t>
            </a:r>
            <a:r>
              <a:rPr lang="en-US" altLang="ko-KR" sz="1600" dirty="0"/>
              <a:t>]</a:t>
            </a:r>
            <a:r>
              <a:rPr lang="ko-KR" altLang="en-US" sz="1600" dirty="0"/>
              <a:t>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600" dirty="0"/>
              <a:t>1.</a:t>
            </a:r>
            <a:r>
              <a:rPr lang="ko-KR" altLang="en-US" sz="1600" dirty="0"/>
              <a:t>공고관리   </a:t>
            </a:r>
            <a:r>
              <a:rPr lang="en-US" altLang="ko-KR" sz="1600" dirty="0"/>
              <a:t>2.</a:t>
            </a:r>
            <a:r>
              <a:rPr lang="ko-KR" altLang="en-US" sz="1600" dirty="0"/>
              <a:t>회원관리   </a:t>
            </a:r>
            <a:r>
              <a:rPr lang="en-US" altLang="ko-KR" sz="1600" dirty="0"/>
              <a:t>3. </a:t>
            </a:r>
            <a:r>
              <a:rPr lang="ko-KR" altLang="en-US" sz="1600" dirty="0"/>
              <a:t>이벤트관리  </a:t>
            </a:r>
            <a:r>
              <a:rPr lang="en-US" altLang="ko-KR" sz="1600" dirty="0"/>
              <a:t>4. </a:t>
            </a:r>
            <a:r>
              <a:rPr lang="ko-KR" altLang="en-US" sz="1600" dirty="0"/>
              <a:t>로그아웃</a:t>
            </a:r>
            <a:endParaRPr lang="en-US" altLang="ko-KR" sz="1600" dirty="0"/>
          </a:p>
        </p:txBody>
      </p:sp>
      <p:sp>
        <p:nvSpPr>
          <p:cNvPr id="3" name="제목 4">
            <a:extLst>
              <a:ext uri="{FF2B5EF4-FFF2-40B4-BE49-F238E27FC236}">
                <a16:creationId xmlns:a16="http://schemas.microsoft.com/office/drawing/2014/main" id="{20A5DB31-DE14-77BF-4019-925B7A54C025}"/>
              </a:ext>
            </a:extLst>
          </p:cNvPr>
          <p:cNvSpPr txBox="1">
            <a:spLocks/>
          </p:cNvSpPr>
          <p:nvPr/>
        </p:nvSpPr>
        <p:spPr>
          <a:xfrm>
            <a:off x="590433" y="2247315"/>
            <a:ext cx="4403697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이벤트관리 메뉴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300" dirty="0"/>
              <a:t>1.</a:t>
            </a:r>
            <a:r>
              <a:rPr lang="ko-KR" altLang="en-US" sz="1300" dirty="0"/>
              <a:t>이벤트등록     </a:t>
            </a:r>
            <a:r>
              <a:rPr lang="en-US" altLang="ko-KR" sz="1300" dirty="0"/>
              <a:t>2.</a:t>
            </a:r>
            <a:r>
              <a:rPr lang="ko-KR" altLang="en-US" sz="1300" dirty="0"/>
              <a:t>이벤트수정     </a:t>
            </a:r>
            <a:r>
              <a:rPr lang="en-US" altLang="ko-KR" sz="1300" dirty="0"/>
              <a:t>3. </a:t>
            </a:r>
            <a:r>
              <a:rPr lang="ko-KR" altLang="en-US" sz="1300" dirty="0"/>
              <a:t>이벤트삭제  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4.</a:t>
            </a:r>
            <a:r>
              <a:rPr lang="ko-KR" altLang="en-US" sz="1300" dirty="0" err="1"/>
              <a:t>진행중이벤트</a:t>
            </a:r>
            <a:r>
              <a:rPr lang="ko-KR" altLang="en-US" sz="1300" dirty="0"/>
              <a:t>  </a:t>
            </a:r>
            <a:r>
              <a:rPr lang="en-US" altLang="ko-KR" sz="1300" dirty="0"/>
              <a:t>5.</a:t>
            </a:r>
            <a:r>
              <a:rPr lang="ko-KR" altLang="en-US" sz="1300" dirty="0"/>
              <a:t>지난이벤트     </a:t>
            </a:r>
            <a:r>
              <a:rPr lang="en-US" altLang="ko-KR" sz="1300" dirty="0"/>
              <a:t>6.</a:t>
            </a:r>
            <a:r>
              <a:rPr lang="ko-KR" altLang="en-US" sz="1300" dirty="0"/>
              <a:t> 돌아가기</a:t>
            </a:r>
            <a:endParaRPr lang="en-US" altLang="ko-KR" sz="1600" dirty="0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A29FC162-2D7C-22E8-493B-E86A2CDA8198}"/>
              </a:ext>
            </a:extLst>
          </p:cNvPr>
          <p:cNvSpPr txBox="1">
            <a:spLocks/>
          </p:cNvSpPr>
          <p:nvPr/>
        </p:nvSpPr>
        <p:spPr>
          <a:xfrm>
            <a:off x="135903" y="3182708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메뉴번호선택</a:t>
            </a:r>
            <a:r>
              <a:rPr lang="en-US" altLang="ko-KR" sz="1200" dirty="0"/>
              <a:t>: 1 </a:t>
            </a:r>
            <a:endParaRPr lang="ko-KR" altLang="en-US" sz="1200" dirty="0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FE5D45EA-E7B8-3B5F-73E7-02F06297E45E}"/>
              </a:ext>
            </a:extLst>
          </p:cNvPr>
          <p:cNvSpPr/>
          <p:nvPr/>
        </p:nvSpPr>
        <p:spPr>
          <a:xfrm>
            <a:off x="617975" y="2569054"/>
            <a:ext cx="1009489" cy="242972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4">
            <a:extLst>
              <a:ext uri="{FF2B5EF4-FFF2-40B4-BE49-F238E27FC236}">
                <a16:creationId xmlns:a16="http://schemas.microsoft.com/office/drawing/2014/main" id="{B5A433AF-FCFA-A349-CB9B-921CD970471A}"/>
              </a:ext>
            </a:extLst>
          </p:cNvPr>
          <p:cNvSpPr txBox="1">
            <a:spLocks/>
          </p:cNvSpPr>
          <p:nvPr/>
        </p:nvSpPr>
        <p:spPr>
          <a:xfrm>
            <a:off x="590433" y="3678073"/>
            <a:ext cx="2300142" cy="2164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&gt;&gt; </a:t>
            </a:r>
            <a:r>
              <a:rPr lang="ko-KR" altLang="en-US" sz="1100" dirty="0"/>
              <a:t>이벤트등록 </a:t>
            </a:r>
            <a:r>
              <a:rPr lang="en-US" altLang="ko-KR" sz="1100" dirty="0"/>
              <a:t>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이벤트명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이벤트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시작일</a:t>
            </a:r>
            <a:r>
              <a:rPr lang="en-US" altLang="ko-KR" sz="1100" dirty="0"/>
              <a:t>: 241001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종료일</a:t>
            </a:r>
            <a:r>
              <a:rPr lang="en-US" altLang="ko-KR" sz="1100" dirty="0"/>
              <a:t>: 241031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이벤트내용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게임 결과에 따른 포인트 지급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endParaRPr lang="en-US" altLang="ko-KR" sz="1100" dirty="0"/>
          </a:p>
        </p:txBody>
      </p:sp>
      <p:sp>
        <p:nvSpPr>
          <p:cNvPr id="16" name="제목 4">
            <a:extLst>
              <a:ext uri="{FF2B5EF4-FFF2-40B4-BE49-F238E27FC236}">
                <a16:creationId xmlns:a16="http://schemas.microsoft.com/office/drawing/2014/main" id="{5E75C294-24BF-CFA1-BD22-69FC3EB4B4D3}"/>
              </a:ext>
            </a:extLst>
          </p:cNvPr>
          <p:cNvSpPr txBox="1">
            <a:spLocks/>
          </p:cNvSpPr>
          <p:nvPr/>
        </p:nvSpPr>
        <p:spPr>
          <a:xfrm>
            <a:off x="477392" y="5757017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등록하시겠습니까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r>
              <a:rPr lang="en-US" altLang="ko-KR" sz="1200" dirty="0"/>
              <a:t>[Y/N] : Y/N</a:t>
            </a:r>
            <a:endParaRPr lang="ko-KR" altLang="en-US" sz="1200" dirty="0"/>
          </a:p>
        </p:txBody>
      </p:sp>
      <p:cxnSp>
        <p:nvCxnSpPr>
          <p:cNvPr id="17" name="직선 화살표 연결선 9">
            <a:extLst>
              <a:ext uri="{FF2B5EF4-FFF2-40B4-BE49-F238E27FC236}">
                <a16:creationId xmlns:a16="http://schemas.microsoft.com/office/drawing/2014/main" id="{6149E216-C718-F66E-13DA-F8850BAD879B}"/>
              </a:ext>
            </a:extLst>
          </p:cNvPr>
          <p:cNvCxnSpPr>
            <a:cxnSpLocks/>
          </p:cNvCxnSpPr>
          <p:nvPr/>
        </p:nvCxnSpPr>
        <p:spPr>
          <a:xfrm>
            <a:off x="2344082" y="3501392"/>
            <a:ext cx="0" cy="263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제목 4">
            <a:extLst>
              <a:ext uri="{FF2B5EF4-FFF2-40B4-BE49-F238E27FC236}">
                <a16:creationId xmlns:a16="http://schemas.microsoft.com/office/drawing/2014/main" id="{9FE65B27-2F6E-8C70-140C-B770CEE294DE}"/>
              </a:ext>
            </a:extLst>
          </p:cNvPr>
          <p:cNvSpPr txBox="1">
            <a:spLocks/>
          </p:cNvSpPr>
          <p:nvPr/>
        </p:nvSpPr>
        <p:spPr>
          <a:xfrm>
            <a:off x="590433" y="620159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이벤트 등록 성공</a:t>
            </a:r>
            <a:r>
              <a:rPr lang="en-US" altLang="ko-KR" sz="1200" dirty="0"/>
              <a:t>!!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endParaRPr lang="ko-KR" altLang="en-US" sz="1200" dirty="0"/>
          </a:p>
        </p:txBody>
      </p:sp>
      <p:sp>
        <p:nvSpPr>
          <p:cNvPr id="21" name="제목 4">
            <a:extLst>
              <a:ext uri="{FF2B5EF4-FFF2-40B4-BE49-F238E27FC236}">
                <a16:creationId xmlns:a16="http://schemas.microsoft.com/office/drawing/2014/main" id="{5D06F810-C1D5-537D-5615-81D60D3E869B}"/>
              </a:ext>
            </a:extLst>
          </p:cNvPr>
          <p:cNvSpPr txBox="1">
            <a:spLocks/>
          </p:cNvSpPr>
          <p:nvPr/>
        </p:nvSpPr>
        <p:spPr>
          <a:xfrm>
            <a:off x="9727927" y="5448124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이벤트 수정 취소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endParaRPr lang="ko-KR" altLang="en-US" sz="1200" dirty="0"/>
          </a:p>
        </p:txBody>
      </p:sp>
      <p:sp>
        <p:nvSpPr>
          <p:cNvPr id="22" name="제목 4">
            <a:extLst>
              <a:ext uri="{FF2B5EF4-FFF2-40B4-BE49-F238E27FC236}">
                <a16:creationId xmlns:a16="http://schemas.microsoft.com/office/drawing/2014/main" id="{E1E00F7E-7112-6882-AC06-0A6146B501BB}"/>
              </a:ext>
            </a:extLst>
          </p:cNvPr>
          <p:cNvSpPr txBox="1">
            <a:spLocks/>
          </p:cNvSpPr>
          <p:nvPr/>
        </p:nvSpPr>
        <p:spPr>
          <a:xfrm>
            <a:off x="5951549" y="824957"/>
            <a:ext cx="4403697" cy="83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600" dirty="0"/>
              <a:t>           </a:t>
            </a:r>
            <a:r>
              <a:rPr lang="en-US" altLang="ko-KR" sz="1600" dirty="0"/>
              <a:t>&gt;&gt;&gt; </a:t>
            </a:r>
            <a:r>
              <a:rPr lang="ko-KR" altLang="en-US" sz="1600" dirty="0"/>
              <a:t>이벤트관리 메뉴 </a:t>
            </a:r>
            <a:r>
              <a:rPr lang="en-US" altLang="ko-KR" sz="1600" dirty="0"/>
              <a:t>&lt;&lt;&lt;</a:t>
            </a:r>
            <a:br>
              <a:rPr lang="en-US" altLang="ko-KR" sz="1600" dirty="0"/>
            </a:br>
            <a:br>
              <a:rPr lang="en-US" altLang="ko-KR" sz="1600" dirty="0"/>
            </a:br>
            <a:r>
              <a:rPr lang="en-US" altLang="ko-KR" sz="1300" dirty="0"/>
              <a:t>1.</a:t>
            </a:r>
            <a:r>
              <a:rPr lang="ko-KR" altLang="en-US" sz="1300" dirty="0"/>
              <a:t>이벤트등록     </a:t>
            </a:r>
            <a:r>
              <a:rPr lang="en-US" altLang="ko-KR" sz="1300" dirty="0"/>
              <a:t>2.</a:t>
            </a:r>
            <a:r>
              <a:rPr lang="ko-KR" altLang="en-US" sz="1300" dirty="0"/>
              <a:t>이벤트수정     </a:t>
            </a:r>
            <a:r>
              <a:rPr lang="en-US" altLang="ko-KR" sz="1300" dirty="0"/>
              <a:t>3. </a:t>
            </a:r>
            <a:r>
              <a:rPr lang="ko-KR" altLang="en-US" sz="1300" dirty="0"/>
              <a:t>이벤트삭제  </a:t>
            </a:r>
            <a:endParaRPr lang="en-US" altLang="ko-KR" sz="1300" dirty="0"/>
          </a:p>
          <a:p>
            <a:pPr algn="l"/>
            <a:endParaRPr lang="en-US" altLang="ko-KR" sz="1300" dirty="0"/>
          </a:p>
          <a:p>
            <a:pPr algn="l"/>
            <a:r>
              <a:rPr lang="en-US" altLang="ko-KR" sz="1300" dirty="0"/>
              <a:t>4.</a:t>
            </a:r>
            <a:r>
              <a:rPr lang="ko-KR" altLang="en-US" sz="1300" dirty="0" err="1"/>
              <a:t>진행중이벤트</a:t>
            </a:r>
            <a:r>
              <a:rPr lang="ko-KR" altLang="en-US" sz="1300" dirty="0"/>
              <a:t>  </a:t>
            </a:r>
            <a:r>
              <a:rPr lang="en-US" altLang="ko-KR" sz="1300" dirty="0"/>
              <a:t>5.</a:t>
            </a:r>
            <a:r>
              <a:rPr lang="ko-KR" altLang="en-US" sz="1300" dirty="0"/>
              <a:t>지난이벤트     </a:t>
            </a:r>
            <a:r>
              <a:rPr lang="en-US" altLang="ko-KR" sz="1300" dirty="0"/>
              <a:t>6.</a:t>
            </a:r>
            <a:r>
              <a:rPr lang="ko-KR" altLang="en-US" sz="1300" dirty="0"/>
              <a:t> 돌아가기</a:t>
            </a:r>
            <a:endParaRPr lang="en-US" altLang="ko-KR" sz="1600" dirty="0"/>
          </a:p>
        </p:txBody>
      </p:sp>
      <p:sp>
        <p:nvSpPr>
          <p:cNvPr id="24" name="제목 4">
            <a:extLst>
              <a:ext uri="{FF2B5EF4-FFF2-40B4-BE49-F238E27FC236}">
                <a16:creationId xmlns:a16="http://schemas.microsoft.com/office/drawing/2014/main" id="{8A94E2AD-9A4D-1F97-FB62-3E629846E1F6}"/>
              </a:ext>
            </a:extLst>
          </p:cNvPr>
          <p:cNvSpPr txBox="1">
            <a:spLocks/>
          </p:cNvSpPr>
          <p:nvPr/>
        </p:nvSpPr>
        <p:spPr>
          <a:xfrm>
            <a:off x="5828028" y="4068079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수정할이벤트번호선택</a:t>
            </a:r>
            <a:r>
              <a:rPr lang="en-US" altLang="ko-KR" sz="1200" dirty="0"/>
              <a:t>: 2 </a:t>
            </a:r>
            <a:endParaRPr lang="ko-KR" altLang="en-US" sz="1200" dirty="0"/>
          </a:p>
        </p:txBody>
      </p:sp>
      <p:sp>
        <p:nvSpPr>
          <p:cNvPr id="26" name="제목 4">
            <a:extLst>
              <a:ext uri="{FF2B5EF4-FFF2-40B4-BE49-F238E27FC236}">
                <a16:creationId xmlns:a16="http://schemas.microsoft.com/office/drawing/2014/main" id="{0B88713C-7FC8-CF64-20DA-65E18A3FB8A1}"/>
              </a:ext>
            </a:extLst>
          </p:cNvPr>
          <p:cNvSpPr txBox="1">
            <a:spLocks/>
          </p:cNvSpPr>
          <p:nvPr/>
        </p:nvSpPr>
        <p:spPr>
          <a:xfrm>
            <a:off x="5985565" y="4422217"/>
            <a:ext cx="2300142" cy="216486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&gt;&gt; </a:t>
            </a:r>
            <a:r>
              <a:rPr lang="ko-KR" altLang="en-US" sz="1100" dirty="0" err="1"/>
              <a:t>수정전이벤트내용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이벤트명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이벤트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시작일</a:t>
            </a:r>
            <a:r>
              <a:rPr lang="en-US" altLang="ko-KR" sz="1100" dirty="0"/>
              <a:t>: 2024-10-01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종료일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2024-10-31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이벤트내용</a:t>
            </a:r>
            <a:r>
              <a:rPr lang="en-US" altLang="ko-KR" sz="1100" dirty="0"/>
              <a:t>: </a:t>
            </a:r>
            <a:r>
              <a:rPr lang="ko-KR" altLang="en-US" sz="1100" dirty="0"/>
              <a:t>가위바위보 게임 결과에 따른 포인트 지급</a:t>
            </a:r>
            <a:endParaRPr lang="en-US" altLang="ko-KR" sz="1100" dirty="0"/>
          </a:p>
          <a:p>
            <a:pPr algn="l"/>
            <a:endParaRPr lang="en-US" altLang="ko-KR" sz="1100" dirty="0"/>
          </a:p>
          <a:p>
            <a:pPr algn="l"/>
            <a:endParaRPr lang="en-US" altLang="ko-KR" sz="1100" dirty="0"/>
          </a:p>
        </p:txBody>
      </p:sp>
      <p:sp>
        <p:nvSpPr>
          <p:cNvPr id="31" name="제목 4">
            <a:extLst>
              <a:ext uri="{FF2B5EF4-FFF2-40B4-BE49-F238E27FC236}">
                <a16:creationId xmlns:a16="http://schemas.microsoft.com/office/drawing/2014/main" id="{E229F033-A8C8-B733-0C76-1978CC4D3A61}"/>
              </a:ext>
            </a:extLst>
          </p:cNvPr>
          <p:cNvSpPr txBox="1">
            <a:spLocks/>
          </p:cNvSpPr>
          <p:nvPr/>
        </p:nvSpPr>
        <p:spPr>
          <a:xfrm>
            <a:off x="8417950" y="4422217"/>
            <a:ext cx="3128500" cy="1660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1100" dirty="0"/>
          </a:p>
          <a:p>
            <a:pPr algn="l"/>
            <a:r>
              <a:rPr lang="en-US" altLang="ko-KR" sz="1100" dirty="0"/>
              <a:t>&gt;&gt; </a:t>
            </a:r>
            <a:r>
              <a:rPr lang="ko-KR" altLang="en-US" sz="1100" dirty="0" err="1"/>
              <a:t>수정할내용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엔터입력시</a:t>
            </a:r>
            <a:r>
              <a:rPr lang="ko-KR" altLang="en-US" sz="1100" dirty="0"/>
              <a:t> 변경</a:t>
            </a:r>
            <a:r>
              <a:rPr lang="en-US" altLang="ko-KR" sz="1100" dirty="0"/>
              <a:t>x)</a:t>
            </a:r>
            <a:r>
              <a:rPr lang="ko-KR" altLang="en-US" sz="1100" dirty="0"/>
              <a:t> </a:t>
            </a:r>
            <a:r>
              <a:rPr lang="en-US" altLang="ko-KR" sz="1100" dirty="0"/>
              <a:t>&lt;&lt;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이벤트명</a:t>
            </a:r>
            <a:r>
              <a:rPr lang="en-US" altLang="ko-KR" sz="1100" dirty="0"/>
              <a:t>: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종료일</a:t>
            </a:r>
            <a:r>
              <a:rPr lang="en-US" altLang="ko-KR" sz="1100" dirty="0"/>
              <a:t>: 241108</a:t>
            </a:r>
          </a:p>
          <a:p>
            <a:pPr algn="l"/>
            <a:endParaRPr lang="en-US" altLang="ko-KR" sz="1100" dirty="0"/>
          </a:p>
          <a:p>
            <a:pPr algn="l"/>
            <a:r>
              <a:rPr lang="ko-KR" altLang="en-US" sz="1100" dirty="0"/>
              <a:t>▶ 이벤트내용</a:t>
            </a:r>
            <a:r>
              <a:rPr lang="en-US" altLang="ko-KR" sz="1100" dirty="0"/>
              <a:t>:</a:t>
            </a:r>
          </a:p>
          <a:p>
            <a:pPr algn="l"/>
            <a:endParaRPr lang="en-US" altLang="ko-KR" sz="1100" dirty="0"/>
          </a:p>
          <a:p>
            <a:pPr algn="l"/>
            <a:endParaRPr lang="en-US" altLang="ko-KR" sz="1100" dirty="0"/>
          </a:p>
        </p:txBody>
      </p:sp>
      <p:sp>
        <p:nvSpPr>
          <p:cNvPr id="34" name="제목 4">
            <a:extLst>
              <a:ext uri="{FF2B5EF4-FFF2-40B4-BE49-F238E27FC236}">
                <a16:creationId xmlns:a16="http://schemas.microsoft.com/office/drawing/2014/main" id="{CE4EFA27-A9FD-C7A5-7A1D-279B8AD414B9}"/>
              </a:ext>
            </a:extLst>
          </p:cNvPr>
          <p:cNvSpPr txBox="1">
            <a:spLocks/>
          </p:cNvSpPr>
          <p:nvPr/>
        </p:nvSpPr>
        <p:spPr>
          <a:xfrm>
            <a:off x="8427918" y="5836016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▶ </a:t>
            </a:r>
            <a:r>
              <a:rPr lang="ko-KR" altLang="en-US" sz="1200" dirty="0" err="1"/>
              <a:t>수정하시겠습니까</a:t>
            </a:r>
            <a:r>
              <a:rPr lang="en-US" altLang="ko-KR" sz="1200" dirty="0"/>
              <a:t>?</a:t>
            </a:r>
            <a:r>
              <a:rPr lang="ko-KR" altLang="en-US" sz="1200" dirty="0"/>
              <a:t> </a:t>
            </a:r>
            <a:r>
              <a:rPr lang="en-US" altLang="ko-KR" sz="1200" dirty="0"/>
              <a:t>[Y/N] : Y/N</a:t>
            </a:r>
            <a:endParaRPr lang="ko-KR" altLang="en-US" sz="1200" dirty="0"/>
          </a:p>
        </p:txBody>
      </p:sp>
      <p:sp>
        <p:nvSpPr>
          <p:cNvPr id="36" name="제목 4">
            <a:extLst>
              <a:ext uri="{FF2B5EF4-FFF2-40B4-BE49-F238E27FC236}">
                <a16:creationId xmlns:a16="http://schemas.microsoft.com/office/drawing/2014/main" id="{FAD85354-A17F-F38B-D33B-AEB9FC2EE980}"/>
              </a:ext>
            </a:extLst>
          </p:cNvPr>
          <p:cNvSpPr txBox="1">
            <a:spLocks/>
          </p:cNvSpPr>
          <p:nvPr/>
        </p:nvSpPr>
        <p:spPr>
          <a:xfrm>
            <a:off x="9727927" y="5096682"/>
            <a:ext cx="2300141" cy="2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&gt;&gt; </a:t>
            </a:r>
            <a:r>
              <a:rPr lang="ko-KR" altLang="en-US" sz="1200" dirty="0"/>
              <a:t>이벤트 수정 성공</a:t>
            </a:r>
            <a:r>
              <a:rPr lang="en-US" altLang="ko-KR" sz="1200" dirty="0"/>
              <a:t>!!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8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7491</TotalTime>
  <Words>1678</Words>
  <Application>Microsoft Macintosh PowerPoint</Application>
  <PresentationFormat>Widescreen</PresentationFormat>
  <Paragraphs>420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 콘솔기반 미니프로젝트 스토리보드 </vt:lpstr>
      <vt:lpstr>Document History</vt:lpstr>
      <vt:lpstr>목차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이원모</dc:creator>
  <cp:lastModifiedBy>이원모</cp:lastModifiedBy>
  <cp:revision>233</cp:revision>
  <dcterms:created xsi:type="dcterms:W3CDTF">2024-10-19T08:41:28Z</dcterms:created>
  <dcterms:modified xsi:type="dcterms:W3CDTF">2024-10-27T09:50:56Z</dcterms:modified>
</cp:coreProperties>
</file>