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5" r:id="rId8"/>
    <p:sldId id="269" r:id="rId9"/>
    <p:sldId id="283" r:id="rId10"/>
    <p:sldId id="266" r:id="rId11"/>
    <p:sldId id="268" r:id="rId12"/>
    <p:sldId id="280" r:id="rId13"/>
    <p:sldId id="260" r:id="rId14"/>
    <p:sldId id="261" r:id="rId15"/>
    <p:sldId id="262" r:id="rId16"/>
    <p:sldId id="277" r:id="rId17"/>
    <p:sldId id="27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84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5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4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7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05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49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0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3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1144C-010C-4B77-AC57-FD754A86E04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89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失物招领平台</a:t>
            </a:r>
            <a:r>
              <a:rPr lang="en-US" altLang="zh-CN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代码实现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G1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组员：苏雨豪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吴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桐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陆凯晨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61" y="0"/>
            <a:ext cx="1747713" cy="94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8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5683"/>
            <a:ext cx="8125535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4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4855"/>
            <a:ext cx="6049576" cy="347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96952"/>
            <a:ext cx="6328379" cy="363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13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47708"/>
            <a:ext cx="6267400" cy="360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292" y="3717032"/>
            <a:ext cx="4752528" cy="273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5084564" cy="2921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4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发布信息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模块概述：该模块可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  <a:r>
              <a:rPr lang="zh-CN" altLang="en-US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物品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相关信息及回复功能。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7660258" cy="456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4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发布信息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9806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871520" cy="467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9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模块概述：此模块仅限于管理员删除使用，可删除制定发布信息。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7047682" cy="41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9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6496536" cy="386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966" y="2492896"/>
            <a:ext cx="6775749" cy="403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00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、系统改采用</a:t>
            </a: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/S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架构还是</a:t>
            </a: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B/S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架构？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、编码过程中如何与组员沟通，避免不必要的麻烦？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、在多人使用的情况下如何避免系统响应缓慢等问题？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4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软件结构</a:t>
            </a:r>
            <a:endParaRPr lang="en-US" altLang="zh-CN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  <a:endParaRPr lang="en-US" altLang="zh-CN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、用户模块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2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、发布信息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删除模块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软件结构图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3" descr="C:\Users\wutong\AppData\Local\Temp\1494749550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08"/>
            <a:ext cx="6768752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3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结构图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内容占位符 4" descr="C:\Users\wutong\AppData\Local\Temp\1494682644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7200800" cy="3672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C:\Users\wutong\AppData\Local\Temp\1494685765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229200"/>
            <a:ext cx="5274310" cy="1108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8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系统流程图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485631" cy="46413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45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概述：用户的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登陆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、注册及修改密码、修改头像功能。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6336" y="394449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注册功能代码</a:t>
            </a:r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7318287" cy="434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3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6853832" cy="416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1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修改密码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6935416" cy="411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9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退出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7583489" cy="450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0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168</Words>
  <Application>Microsoft Office PowerPoint</Application>
  <PresentationFormat>全屏显示(4:3)</PresentationFormat>
  <Paragraphs>67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失物招领平台 代码实现</vt:lpstr>
      <vt:lpstr>目录</vt:lpstr>
      <vt:lpstr>软件结构图</vt:lpstr>
      <vt:lpstr>子结构图</vt:lpstr>
      <vt:lpstr>系统流程图</vt:lpstr>
      <vt:lpstr>用户模块</vt:lpstr>
      <vt:lpstr>用户模块</vt:lpstr>
      <vt:lpstr>用户模块</vt:lpstr>
      <vt:lpstr>用户模块</vt:lpstr>
      <vt:lpstr>用户模块</vt:lpstr>
      <vt:lpstr>用户模块</vt:lpstr>
      <vt:lpstr>用户模块</vt:lpstr>
      <vt:lpstr>发布信息模块</vt:lpstr>
      <vt:lpstr>发布信息模块</vt:lpstr>
      <vt:lpstr>删除模块</vt:lpstr>
      <vt:lpstr>删除模块</vt:lpstr>
      <vt:lpstr>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G1小组 详细设计</dc:title>
  <dc:creator>yuhao</dc:creator>
  <cp:lastModifiedBy>yuhao</cp:lastModifiedBy>
  <cp:revision>13</cp:revision>
  <dcterms:created xsi:type="dcterms:W3CDTF">2017-05-21T10:03:42Z</dcterms:created>
  <dcterms:modified xsi:type="dcterms:W3CDTF">2017-06-04T13:55:11Z</dcterms:modified>
</cp:coreProperties>
</file>