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89242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失物招领平台测试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2115404"/>
            <a:ext cx="9418320" cy="272955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                  </a:t>
            </a:r>
            <a:r>
              <a:rPr lang="en-US" altLang="zh-CN" sz="8000" dirty="0">
                <a:solidFill>
                  <a:schemeClr val="tx1"/>
                </a:solidFill>
              </a:rPr>
              <a:t>SEG1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2686" t="5373"/>
          <a:stretch/>
        </p:blipFill>
        <p:spPr>
          <a:xfrm>
            <a:off x="923278" y="368490"/>
            <a:ext cx="10173809" cy="64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638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322773"/>
            <a:ext cx="9418320" cy="448322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自动化工具：</a:t>
            </a:r>
            <a:r>
              <a:rPr lang="en-US" altLang="zh-CN" dirty="0">
                <a:solidFill>
                  <a:schemeClr val="tx1"/>
                </a:solidFill>
              </a:rPr>
              <a:t>UFT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UFT</a:t>
            </a:r>
            <a:r>
              <a:rPr lang="zh-CN" altLang="en-US" sz="2400" dirty="0">
                <a:solidFill>
                  <a:schemeClr val="tx1"/>
                </a:solidFill>
              </a:rPr>
              <a:t>自动化测试的基本功能包括：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创建测试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检验数据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增强测试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运行测试脚本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分析测试结果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维护测试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UFT</a:t>
            </a:r>
            <a:r>
              <a:rPr lang="zh-CN" altLang="en-US" sz="2400" dirty="0">
                <a:solidFill>
                  <a:schemeClr val="tx1"/>
                </a:solidFill>
              </a:rPr>
              <a:t>工具特点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特点：易于上手，开发简单，功能强大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注：主流配置都能带起了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53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68" y="807868"/>
            <a:ext cx="10248264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8656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808825"/>
            <a:ext cx="9418320" cy="7656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1</a:t>
            </a:r>
            <a:r>
              <a:rPr lang="zh-CN" altLang="en-US" sz="4000" dirty="0">
                <a:solidFill>
                  <a:schemeClr val="tx1"/>
                </a:solidFill>
              </a:rPr>
              <a:t>、我们为什么要做测试？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1872" y="3133817"/>
            <a:ext cx="941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、软件测试是在软件开发后进行吗？</a:t>
            </a:r>
          </a:p>
        </p:txBody>
      </p:sp>
    </p:spTree>
    <p:extLst>
      <p:ext uri="{BB962C8B-B14F-4D97-AF65-F5344CB8AC3E}">
        <p14:creationId xmlns:p14="http://schemas.microsoft.com/office/powerpoint/2010/main" val="109035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544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713390"/>
            <a:ext cx="9418320" cy="102981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在规定的条件下对程序进行操作，以发现程序错误，衡量软件质量，并对其是否能满足设计要求进行评估的过程。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1872" y="3283917"/>
            <a:ext cx="906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软件测试是一个系列过程活动，包括软件测试需求分析，测试计划设计，测试用例设计，执行测试。因此，软件测试贯穿于软件项目的整个生命过程。在软件项目的每一个阶段都要进行不同目的和内容的测试活动，以保证各个阶段的正确性。软件测试的对象不仅仅是软件代码，还包括软件需求文档和设计文档。软件开发与软件测试应该是交互进行的，</a:t>
            </a:r>
          </a:p>
        </p:txBody>
      </p:sp>
    </p:spTree>
    <p:extLst>
      <p:ext uri="{BB962C8B-B14F-4D97-AF65-F5344CB8AC3E}">
        <p14:creationId xmlns:p14="http://schemas.microsoft.com/office/powerpoint/2010/main" val="30288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6140" y="1029810"/>
            <a:ext cx="1004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参考资料：百度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3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2263806"/>
            <a:ext cx="9418320" cy="1438182"/>
          </a:xfrm>
        </p:spPr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0527" y="1633492"/>
            <a:ext cx="99252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测试一般包含以下几个部分：单元测试、功能测试、界面测试、性能测试、数据库测试、安全性测试、兼容性测试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b="1" dirty="0"/>
              <a:t>测试流程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、制定测试计划</a:t>
            </a:r>
            <a:r>
              <a:rPr lang="en-US" altLang="zh-CN" sz="2400" baseline="30000" dirty="0"/>
              <a:t>[4]</a:t>
            </a:r>
            <a:r>
              <a:rPr lang="zh-CN" altLang="en-US" sz="2400" dirty="0"/>
              <a:t>  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、编辑测试用例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、执行测试用例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、发现并提交</a:t>
            </a:r>
            <a:r>
              <a:rPr lang="en-US" altLang="zh-CN" sz="2400" dirty="0"/>
              <a:t>BUG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、开发组修正</a:t>
            </a:r>
            <a:r>
              <a:rPr lang="en-US" altLang="zh-CN" sz="2400" dirty="0"/>
              <a:t>BUG</a:t>
            </a: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、对已修正</a:t>
            </a:r>
            <a:r>
              <a:rPr lang="en-US" altLang="zh-CN" sz="2400" dirty="0"/>
              <a:t>BUG</a:t>
            </a:r>
            <a:r>
              <a:rPr lang="zh-CN" altLang="en-US" sz="2400" dirty="0"/>
              <a:t>进行返测</a:t>
            </a: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、修正完成的</a:t>
            </a:r>
            <a:r>
              <a:rPr lang="en-US" altLang="zh-CN" sz="2400" dirty="0"/>
              <a:t>BUG</a:t>
            </a:r>
            <a:r>
              <a:rPr lang="zh-CN" altLang="en-US" sz="2400" dirty="0"/>
              <a:t>将状态置为已关闭，未正确修正的</a:t>
            </a:r>
            <a:r>
              <a:rPr lang="en-US" altLang="zh-CN" sz="2400" dirty="0"/>
              <a:t>BUG</a:t>
            </a:r>
            <a:r>
              <a:rPr lang="zh-CN" altLang="en-US" sz="2400" dirty="0"/>
              <a:t>重新激活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317981"/>
            <a:ext cx="9553973" cy="10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7161" y="486053"/>
            <a:ext cx="9418320" cy="52600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单元测试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7161" y="1207363"/>
            <a:ext cx="9241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* 单元测试又称模块测试，是针对软件设计的最小单位 ─ 程序模块，进行正确性检验的测试工作。其目的在于发现各模块内部可能存在的各种差错。</a:t>
            </a:r>
          </a:p>
          <a:p>
            <a:r>
              <a:rPr lang="zh-CN" altLang="en-US" sz="2400" dirty="0"/>
              <a:t>* 单元测试需要从程序的内部结构出发设计测试用例。多个模块可以平行地独立进行单元测试。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67161" y="3146355"/>
            <a:ext cx="237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67161" y="3862476"/>
            <a:ext cx="8211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链接测试</a:t>
            </a:r>
            <a:endParaRPr lang="en-US" altLang="zh-CN" sz="2400" dirty="0"/>
          </a:p>
          <a:p>
            <a:r>
              <a:rPr lang="zh-CN" altLang="en-US" sz="2400" dirty="0"/>
              <a:t>提交功能测试</a:t>
            </a:r>
          </a:p>
        </p:txBody>
      </p:sp>
    </p:spTree>
    <p:extLst>
      <p:ext uri="{BB962C8B-B14F-4D97-AF65-F5344CB8AC3E}">
        <p14:creationId xmlns:p14="http://schemas.microsoft.com/office/powerpoint/2010/main" val="26997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4701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2129052"/>
            <a:ext cx="9418320" cy="2756848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单元测试</a:t>
            </a:r>
            <a:endParaRPr lang="en-US" altLang="zh-CN" sz="4800" dirty="0">
              <a:solidFill>
                <a:schemeClr val="tx1"/>
              </a:solidFill>
            </a:endParaRPr>
          </a:p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209929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82221"/>
            <a:ext cx="9418320" cy="1056200"/>
          </a:xfrm>
        </p:spPr>
        <p:txBody>
          <a:bodyPr>
            <a:norm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1238421"/>
            <a:ext cx="9418320" cy="600502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登录测试</a:t>
            </a:r>
            <a:r>
              <a:rPr lang="en-US" altLang="zh-CN" sz="3600" dirty="0">
                <a:solidFill>
                  <a:schemeClr val="tx1"/>
                </a:solidFill>
              </a:rPr>
              <a:t>login()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38923"/>
            <a:ext cx="10211685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395562"/>
            <a:ext cx="8625526" cy="59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45642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注册测试 </a:t>
            </a:r>
            <a:r>
              <a:rPr lang="en-US" altLang="zh-CN" sz="4400" dirty="0"/>
              <a:t>register()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97765"/>
              </p:ext>
            </p:extLst>
          </p:nvPr>
        </p:nvGraphicFramePr>
        <p:xfrm>
          <a:off x="1261872" y="1560520"/>
          <a:ext cx="10079418" cy="493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03">
                  <a:extLst>
                    <a:ext uri="{9D8B030D-6E8A-4147-A177-3AD203B41FA5}">
                      <a16:colId xmlns:a16="http://schemas.microsoft.com/office/drawing/2014/main" val="1074322889"/>
                    </a:ext>
                  </a:extLst>
                </a:gridCol>
                <a:gridCol w="1679903">
                  <a:extLst>
                    <a:ext uri="{9D8B030D-6E8A-4147-A177-3AD203B41FA5}">
                      <a16:colId xmlns:a16="http://schemas.microsoft.com/office/drawing/2014/main" val="1128283325"/>
                    </a:ext>
                  </a:extLst>
                </a:gridCol>
                <a:gridCol w="1679903">
                  <a:extLst>
                    <a:ext uri="{9D8B030D-6E8A-4147-A177-3AD203B41FA5}">
                      <a16:colId xmlns:a16="http://schemas.microsoft.com/office/drawing/2014/main" val="3857144383"/>
                    </a:ext>
                  </a:extLst>
                </a:gridCol>
                <a:gridCol w="1679903">
                  <a:extLst>
                    <a:ext uri="{9D8B030D-6E8A-4147-A177-3AD203B41FA5}">
                      <a16:colId xmlns:a16="http://schemas.microsoft.com/office/drawing/2014/main" val="3136785948"/>
                    </a:ext>
                  </a:extLst>
                </a:gridCol>
                <a:gridCol w="1679903">
                  <a:extLst>
                    <a:ext uri="{9D8B030D-6E8A-4147-A177-3AD203B41FA5}">
                      <a16:colId xmlns:a16="http://schemas.microsoft.com/office/drawing/2014/main" val="3672899613"/>
                    </a:ext>
                  </a:extLst>
                </a:gridCol>
                <a:gridCol w="1679903">
                  <a:extLst>
                    <a:ext uri="{9D8B030D-6E8A-4147-A177-3AD203B41FA5}">
                      <a16:colId xmlns:a16="http://schemas.microsoft.com/office/drawing/2014/main" val="4171778186"/>
                    </a:ext>
                  </a:extLst>
                </a:gridCol>
              </a:tblGrid>
              <a:tr h="445669">
                <a:tc>
                  <a:txBody>
                    <a:bodyPr/>
                    <a:lstStyle/>
                    <a:p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实际输出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是否通过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84508"/>
                  </a:ext>
                </a:extLst>
              </a:tr>
              <a:tr h="73349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以已经注册的用户名注册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</a:t>
                      </a:r>
                      <a:r>
                        <a:rPr lang="en-US" altLang="zh-CN" dirty="0"/>
                        <a:t>31501394</a:t>
                      </a:r>
                    </a:p>
                    <a:p>
                      <a:r>
                        <a:rPr lang="zh-CN" altLang="en-US" dirty="0"/>
                        <a:t>密码</a:t>
                      </a:r>
                      <a:r>
                        <a:rPr lang="en-US" altLang="zh-CN" dirty="0"/>
                        <a:t>31501394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提示用户名已经存在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提示用户名已经存在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03648"/>
                  </a:ext>
                </a:extLst>
              </a:tr>
              <a:tr h="95475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以不等于用户名长度为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个字长的用户名注册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</a:t>
                      </a:r>
                      <a:r>
                        <a:rPr lang="en-US" altLang="zh-CN" dirty="0"/>
                        <a:t>3150139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提示用户名长度为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个字长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提示用户名长度为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个字长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64703"/>
                  </a:ext>
                </a:extLst>
              </a:tr>
              <a:tr h="734424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以不在</a:t>
                      </a:r>
                      <a:r>
                        <a:rPr lang="en-US" altLang="zh-CN" dirty="0"/>
                        <a:t>8~16</a:t>
                      </a:r>
                      <a:r>
                        <a:rPr lang="zh-CN" altLang="en-US" dirty="0"/>
                        <a:t>个字长的密码注册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  <a:r>
                        <a:rPr lang="en-US" altLang="zh-CN" dirty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提示密码长度为</a:t>
                      </a:r>
                      <a:r>
                        <a:rPr lang="en-US" altLang="zh-CN" dirty="0"/>
                        <a:t>8~16·</a:t>
                      </a:r>
                      <a:r>
                        <a:rPr lang="zh-CN" altLang="en-US" dirty="0"/>
                        <a:t>个字长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提示密码长度为</a:t>
                      </a:r>
                      <a:r>
                        <a:rPr lang="en-US" altLang="zh-CN" dirty="0"/>
                        <a:t>8~16·</a:t>
                      </a:r>
                      <a:r>
                        <a:rPr lang="zh-CN" altLang="en-US" dirty="0"/>
                        <a:t>个字长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21573"/>
                  </a:ext>
                </a:extLst>
              </a:tr>
              <a:tr h="73349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两次输入密码不一致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  <a:r>
                        <a:rPr lang="en-US" altLang="zh-CN" dirty="0"/>
                        <a:t>31501394</a:t>
                      </a:r>
                    </a:p>
                    <a:p>
                      <a:r>
                        <a:rPr lang="zh-CN" altLang="en-US" dirty="0"/>
                        <a:t>密码</a:t>
                      </a:r>
                      <a:r>
                        <a:rPr lang="en-US" altLang="zh-CN" dirty="0"/>
                        <a:t>31501395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提示两次输入密码不一致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提示两次输入密码不一致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15313"/>
                  </a:ext>
                </a:extLst>
              </a:tr>
              <a:tr h="73349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输入符合用户名和密码长度正确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</a:t>
                      </a:r>
                      <a:r>
                        <a:rPr lang="en-US" altLang="zh-CN" dirty="0"/>
                        <a:t>31501395</a:t>
                      </a:r>
                    </a:p>
                    <a:p>
                      <a:r>
                        <a:rPr lang="zh-CN" altLang="en-US" dirty="0"/>
                        <a:t>密码</a:t>
                      </a:r>
                      <a:r>
                        <a:rPr lang="en-US" altLang="zh-CN" dirty="0"/>
                        <a:t>31501395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提示注册成功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提示注册成功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8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8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2910" t="1592"/>
          <a:stretch/>
        </p:blipFill>
        <p:spPr>
          <a:xfrm>
            <a:off x="1378424" y="1105468"/>
            <a:ext cx="9853683" cy="57525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8424" y="274471"/>
            <a:ext cx="442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1165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4" y="571905"/>
            <a:ext cx="10259323" cy="57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32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207</TotalTime>
  <Words>410</Words>
  <Application>Microsoft Office PowerPoint</Application>
  <PresentationFormat>宽屏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Century Schoolbook</vt:lpstr>
      <vt:lpstr>Wingdings 2</vt:lpstr>
      <vt:lpstr>View</vt:lpstr>
      <vt:lpstr>失物招领平台测试</vt:lpstr>
      <vt:lpstr>PowerPoint 演示文稿</vt:lpstr>
      <vt:lpstr>PowerPoint 演示文稿</vt:lpstr>
      <vt:lpstr>目录</vt:lpstr>
      <vt:lpstr>单元测试</vt:lpstr>
      <vt:lpstr>PowerPoint 演示文稿</vt:lpstr>
      <vt:lpstr>注册测试 register()</vt:lpstr>
      <vt:lpstr>PowerPoint 演示文稿</vt:lpstr>
      <vt:lpstr>PowerPoint 演示文稿</vt:lpstr>
      <vt:lpstr>PowerPoint 演示文稿</vt:lpstr>
      <vt:lpstr>功能测试</vt:lpstr>
      <vt:lpstr>PowerPoint 演示文稿</vt:lpstr>
      <vt:lpstr>问题：</vt:lpstr>
      <vt:lpstr>答案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失物招领平台测试</dc:title>
  <dc:creator>wutong</dc:creator>
  <cp:lastModifiedBy>wutong</cp:lastModifiedBy>
  <cp:revision>14</cp:revision>
  <dcterms:created xsi:type="dcterms:W3CDTF">2017-05-21T05:24:24Z</dcterms:created>
  <dcterms:modified xsi:type="dcterms:W3CDTF">2017-05-21T09:45:29Z</dcterms:modified>
</cp:coreProperties>
</file>