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5" r:id="rId8"/>
    <p:sldId id="269" r:id="rId9"/>
    <p:sldId id="266" r:id="rId10"/>
    <p:sldId id="268" r:id="rId11"/>
    <p:sldId id="280" r:id="rId12"/>
    <p:sldId id="260" r:id="rId13"/>
    <p:sldId id="261" r:id="rId14"/>
    <p:sldId id="270" r:id="rId15"/>
    <p:sldId id="271" r:id="rId16"/>
    <p:sldId id="281" r:id="rId17"/>
    <p:sldId id="272" r:id="rId18"/>
    <p:sldId id="276" r:id="rId19"/>
    <p:sldId id="273" r:id="rId20"/>
    <p:sldId id="274" r:id="rId21"/>
    <p:sldId id="275" r:id="rId22"/>
    <p:sldId id="282" r:id="rId23"/>
    <p:sldId id="262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4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5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4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7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5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9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144C-010C-4B77-AC57-FD754A86E041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3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1144C-010C-4B77-AC57-FD754A86E041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AA9F-21CF-4E0A-8105-E0CB746B7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9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失物招领平台</a:t>
            </a:r>
            <a:r>
              <a:rPr lang="en-US" altLang="zh-CN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G1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组员：苏雨豪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吴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桐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陆凯晨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61" y="0"/>
            <a:ext cx="1747713" cy="94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8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PDL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 descr="C:\Users\yuhao\AppData\Local\Temp\WeChat Files\29175688257422119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3816424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yuhao\AppData\Local\Temp\WeChat Files\1922878963002857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04864"/>
            <a:ext cx="4032448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1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效果图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678" y="4149080"/>
            <a:ext cx="4536504" cy="254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678" y="1484784"/>
            <a:ext cx="4536504" cy="261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4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发布信息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模块概述：该模块可发布用户相关信息。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IPO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图：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C:\Users\wutong\AppData\Local\Temp\149472695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5040560" cy="1224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4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发布信息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9806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输入项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输出项</a:t>
            </a:r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C:\Users\wutong\AppData\Local\Temp\1494730485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93" y="1988840"/>
            <a:ext cx="5976664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wutong\AppData\Local\Temp\1494730549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154" y="3356992"/>
            <a:ext cx="5993267" cy="41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:\Users\wutong\AppData\Local\Temp\1494730251(1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93" y="4581128"/>
            <a:ext cx="5612728" cy="12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wutong\AppData\Local\Temp\1494730386(1)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93" y="6093297"/>
            <a:ext cx="5603610" cy="288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39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发布信息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N-S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1916832"/>
            <a:ext cx="527431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发布信息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PDL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7439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2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发布信息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界面效果图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560840" cy="405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2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模块概述：可通过输入与物品相关的信息搜索相关信息。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IPO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 descr="C:\Users\wutong\AppData\Local\Temp\1494729443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5431492" cy="1381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5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数据流图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 descr="C:\Users\wutong\AppData\Local\Temp\1494749345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5112568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28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输入项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输出项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 descr="C:\Users\wutong\AppData\Local\Temp\1494730032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6120680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wutong\AppData\Local\Temp\1494730251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65104"/>
            <a:ext cx="6192688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C:\Users\wutong\AppData\Local\Temp\1494730758(1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58" y="5821010"/>
            <a:ext cx="6187669" cy="344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4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软件结构</a:t>
            </a:r>
            <a:endParaRPr lang="en-US" altLang="zh-CN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模块设计</a:t>
            </a:r>
            <a:endParaRPr lang="en-US" altLang="zh-CN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、用户模块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2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、发布信息模块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、搜索模块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、删除模块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N-S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71741" y="1937875"/>
            <a:ext cx="5760640" cy="43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PDL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7056784" cy="422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9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界面效果图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52" y="4005064"/>
            <a:ext cx="4896544" cy="262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22793"/>
            <a:ext cx="5184576" cy="277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模块概述：此模块仅限于管理员删除使用，可删除制定发布信息。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IPO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C:\Users\wutong\AppData\Local\Temp\149473187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6216683" cy="1759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9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输入项：选中指定信息模块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输出项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 descr="C:\Users\wutong\AppData\Local\Temp\1494730251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6336704" cy="1382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:\Users\wutong\AppData\Local\Temp\1494730758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77816"/>
            <a:ext cx="6340813" cy="288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0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PDL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8249502" cy="274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0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详细设计小组分工：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苏雨豪 （搜索模块、删除模块详细设计）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吴桐（用户模块详细设计）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陆凯晨（发布信息模块详细设计）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4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软件结构图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内容占位符 3" descr="C:\Users\wutong\AppData\Local\Temp\1494749550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6768752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3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结构图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内容占位符 4" descr="C:\Users\wutong\AppData\Local\Temp\1494682644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7200800" cy="3672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:\Users\wutong\AppData\Local\Temp\1494685765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229200"/>
            <a:ext cx="5274310" cy="1108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78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系统流程图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485631" cy="46413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45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概述：用户的登陆及注册。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IPO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图：          登录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 descr="C:\Users\wutong\AppData\Local\Temp\1494684255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5544616" cy="124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20" y="4797152"/>
            <a:ext cx="5419725" cy="1091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33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输出项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6624736" cy="1371822"/>
          </a:xfrm>
          <a:prstGeom prst="rect">
            <a:avLst/>
          </a:prstGeom>
          <a:noFill/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720" y="4437112"/>
            <a:ext cx="48291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数据流图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 descr="C:\Users\wutong\AppData\Local\Temp\1494749255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760168" cy="5029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9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用户模块</a:t>
            </a:r>
            <a:endParaRPr lang="zh-CN" altLang="en-US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N-S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1772816"/>
            <a:ext cx="5068659" cy="44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239</Words>
  <Application>Microsoft Office PowerPoint</Application>
  <PresentationFormat>全屏显示(4:3)</PresentationFormat>
  <Paragraphs>116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失物招领平台 详细设计</vt:lpstr>
      <vt:lpstr>目录</vt:lpstr>
      <vt:lpstr>软件结构图</vt:lpstr>
      <vt:lpstr>子结构图</vt:lpstr>
      <vt:lpstr>系统流程图</vt:lpstr>
      <vt:lpstr>用户模块</vt:lpstr>
      <vt:lpstr>用户模块</vt:lpstr>
      <vt:lpstr>用户模块</vt:lpstr>
      <vt:lpstr>用户模块</vt:lpstr>
      <vt:lpstr>用户模块</vt:lpstr>
      <vt:lpstr>用户模块</vt:lpstr>
      <vt:lpstr>发布信息模块</vt:lpstr>
      <vt:lpstr>发布信息模块</vt:lpstr>
      <vt:lpstr>发布信息模块</vt:lpstr>
      <vt:lpstr>发布信息模块</vt:lpstr>
      <vt:lpstr>发布信息模块</vt:lpstr>
      <vt:lpstr>搜索模块</vt:lpstr>
      <vt:lpstr>搜索模块</vt:lpstr>
      <vt:lpstr>搜索模块</vt:lpstr>
      <vt:lpstr>搜索模块</vt:lpstr>
      <vt:lpstr>搜索模块</vt:lpstr>
      <vt:lpstr>搜索模块</vt:lpstr>
      <vt:lpstr>删除模块</vt:lpstr>
      <vt:lpstr>删除模块</vt:lpstr>
      <vt:lpstr>删除模块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G1小组 详细设计</dc:title>
  <dc:creator>yuhao</dc:creator>
  <cp:lastModifiedBy>yuhao</cp:lastModifiedBy>
  <cp:revision>9</cp:revision>
  <dcterms:created xsi:type="dcterms:W3CDTF">2017-05-21T10:03:42Z</dcterms:created>
  <dcterms:modified xsi:type="dcterms:W3CDTF">2017-05-21T12:30:55Z</dcterms:modified>
</cp:coreProperties>
</file>