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D965C-DE5A-49A9-A2E9-9D0267B51C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59A8FE-A42B-46F9-9A49-2AE5F6A3D2CB}">
      <dgm:prSet phldrT="[Text]" custT="1"/>
      <dgm:spPr/>
      <dgm:t>
        <a:bodyPr/>
        <a:lstStyle/>
        <a:p>
          <a:r>
            <a:rPr lang="en-US" sz="1600" b="1" dirty="0"/>
            <a:t>Preparing image</a:t>
          </a:r>
        </a:p>
      </dgm:t>
    </dgm:pt>
    <dgm:pt modelId="{11DF4678-E7C2-470F-B250-1CFA53072722}" type="parTrans" cxnId="{FFB884AA-87B7-4AEA-B44B-F30ACD302EB7}">
      <dgm:prSet/>
      <dgm:spPr/>
      <dgm:t>
        <a:bodyPr/>
        <a:lstStyle/>
        <a:p>
          <a:endParaRPr lang="en-US"/>
        </a:p>
      </dgm:t>
    </dgm:pt>
    <dgm:pt modelId="{B7680F94-EE16-4510-AE66-4D9EC9814D1A}" type="sibTrans" cxnId="{FFB884AA-87B7-4AEA-B44B-F30ACD302EB7}">
      <dgm:prSet/>
      <dgm:spPr/>
      <dgm:t>
        <a:bodyPr/>
        <a:lstStyle/>
        <a:p>
          <a:endParaRPr lang="en-US"/>
        </a:p>
      </dgm:t>
    </dgm:pt>
    <dgm:pt modelId="{520214A7-3E50-48CF-A85C-62EC099BEC4B}">
      <dgm:prSet phldrT="[Text]" custT="1"/>
      <dgm:spPr/>
      <dgm:t>
        <a:bodyPr/>
        <a:lstStyle/>
        <a:p>
          <a:r>
            <a:rPr lang="en-US" sz="1600" b="1" dirty="0"/>
            <a:t>Make histogram</a:t>
          </a:r>
        </a:p>
      </dgm:t>
    </dgm:pt>
    <dgm:pt modelId="{C3B103FC-05D8-4566-AAAA-58C1F4B16578}" type="parTrans" cxnId="{5E58AA03-29DE-4B8D-BF39-96303586D6EE}">
      <dgm:prSet/>
      <dgm:spPr/>
      <dgm:t>
        <a:bodyPr/>
        <a:lstStyle/>
        <a:p>
          <a:endParaRPr lang="en-US"/>
        </a:p>
      </dgm:t>
    </dgm:pt>
    <dgm:pt modelId="{0F8CA1C6-E602-498C-99E6-075A64B36729}" type="sibTrans" cxnId="{5E58AA03-29DE-4B8D-BF39-96303586D6EE}">
      <dgm:prSet/>
      <dgm:spPr/>
      <dgm:t>
        <a:bodyPr/>
        <a:lstStyle/>
        <a:p>
          <a:endParaRPr lang="en-US"/>
        </a:p>
      </dgm:t>
    </dgm:pt>
    <dgm:pt modelId="{FFCD2157-3C26-4990-B6C9-38EB76A109BD}">
      <dgm:prSet phldrT="[Text]" custT="1"/>
      <dgm:spPr/>
      <dgm:t>
        <a:bodyPr/>
        <a:lstStyle/>
        <a:p>
          <a:r>
            <a:rPr lang="en-US" sz="1600" b="1" dirty="0"/>
            <a:t>Clipping Histogram</a:t>
          </a:r>
        </a:p>
      </dgm:t>
    </dgm:pt>
    <dgm:pt modelId="{DD08F557-E42C-43F3-A7CF-817BA11FEE4D}" type="parTrans" cxnId="{F6230F98-378B-4F60-8556-1D8B17201F3D}">
      <dgm:prSet/>
      <dgm:spPr/>
      <dgm:t>
        <a:bodyPr/>
        <a:lstStyle/>
        <a:p>
          <a:endParaRPr lang="en-US"/>
        </a:p>
      </dgm:t>
    </dgm:pt>
    <dgm:pt modelId="{3D64C31A-2516-450F-BE6F-3BCE9E2D9645}" type="sibTrans" cxnId="{F6230F98-378B-4F60-8556-1D8B17201F3D}">
      <dgm:prSet/>
      <dgm:spPr/>
      <dgm:t>
        <a:bodyPr/>
        <a:lstStyle/>
        <a:p>
          <a:endParaRPr lang="en-US"/>
        </a:p>
      </dgm:t>
    </dgm:pt>
    <dgm:pt modelId="{F68DEAC1-DEAB-4E91-A380-2D7AA59BAFAF}">
      <dgm:prSet phldrT="[Text]" custT="1"/>
      <dgm:spPr/>
      <dgm:t>
        <a:bodyPr/>
        <a:lstStyle/>
        <a:p>
          <a:r>
            <a:rPr lang="en-US" sz="1600" b="1" dirty="0"/>
            <a:t>Distribute histogram</a:t>
          </a:r>
        </a:p>
      </dgm:t>
    </dgm:pt>
    <dgm:pt modelId="{E0BB2579-EC36-4758-AB31-E3F81D2024DD}" type="parTrans" cxnId="{918B962F-A947-4CC7-BDCF-29EBD94F6406}">
      <dgm:prSet/>
      <dgm:spPr/>
      <dgm:t>
        <a:bodyPr/>
        <a:lstStyle/>
        <a:p>
          <a:endParaRPr lang="en-US"/>
        </a:p>
      </dgm:t>
    </dgm:pt>
    <dgm:pt modelId="{AA5638C6-D228-461E-9DBA-3CA3B38DCBF8}" type="sibTrans" cxnId="{918B962F-A947-4CC7-BDCF-29EBD94F6406}">
      <dgm:prSet/>
      <dgm:spPr/>
      <dgm:t>
        <a:bodyPr/>
        <a:lstStyle/>
        <a:p>
          <a:endParaRPr lang="en-US"/>
        </a:p>
      </dgm:t>
    </dgm:pt>
    <dgm:pt modelId="{0DA20BB6-0FDF-4DE8-864E-270543D1E222}">
      <dgm:prSet phldrT="[Text]" custT="1"/>
      <dgm:spPr/>
      <dgm:t>
        <a:bodyPr/>
        <a:lstStyle/>
        <a:p>
          <a:r>
            <a:rPr lang="en-US" sz="1400" dirty="0"/>
            <a:t>Distribute the part of the histogram which exceeded the limit equally over all histogram bins. </a:t>
          </a:r>
        </a:p>
      </dgm:t>
    </dgm:pt>
    <dgm:pt modelId="{185C23CB-9A32-4252-AE98-55A39DF7B557}" type="parTrans" cxnId="{A3EA3816-6439-442A-A56F-0E76954D029E}">
      <dgm:prSet/>
      <dgm:spPr/>
      <dgm:t>
        <a:bodyPr/>
        <a:lstStyle/>
        <a:p>
          <a:endParaRPr lang="en-US"/>
        </a:p>
      </dgm:t>
    </dgm:pt>
    <dgm:pt modelId="{06A1B90B-212F-4F22-BE9D-069B1BE8C121}" type="sibTrans" cxnId="{A3EA3816-6439-442A-A56F-0E76954D029E}">
      <dgm:prSet/>
      <dgm:spPr/>
      <dgm:t>
        <a:bodyPr/>
        <a:lstStyle/>
        <a:p>
          <a:endParaRPr lang="en-US"/>
        </a:p>
      </dgm:t>
    </dgm:pt>
    <dgm:pt modelId="{7D1FC9B3-7F4D-4FD4-8105-02BFADB4F700}">
      <dgm:prSet phldrT="[Text]" custT="1"/>
      <dgm:spPr/>
      <dgm:t>
        <a:bodyPr/>
        <a:lstStyle/>
        <a:p>
          <a:r>
            <a:rPr lang="en-US" sz="1600" dirty="0"/>
            <a:t>To reduce noise amplification, remove the number of pixels that exceed the clip limit. </a:t>
          </a:r>
        </a:p>
      </dgm:t>
    </dgm:pt>
    <dgm:pt modelId="{91F4D116-0DAE-468A-93E8-5EE3694CB08B}" type="parTrans" cxnId="{DA9F7A05-590E-4135-B8BF-131E6DD3FA74}">
      <dgm:prSet/>
      <dgm:spPr/>
      <dgm:t>
        <a:bodyPr/>
        <a:lstStyle/>
        <a:p>
          <a:endParaRPr lang="en-US"/>
        </a:p>
      </dgm:t>
    </dgm:pt>
    <dgm:pt modelId="{5954215B-BD1F-44BE-9B86-264962DB83AD}" type="sibTrans" cxnId="{DA9F7A05-590E-4135-B8BF-131E6DD3FA74}">
      <dgm:prSet/>
      <dgm:spPr/>
      <dgm:t>
        <a:bodyPr/>
        <a:lstStyle/>
        <a:p>
          <a:endParaRPr lang="en-US"/>
        </a:p>
      </dgm:t>
    </dgm:pt>
    <dgm:pt modelId="{2453080F-CCF5-47A0-B95C-58AD6E330FAA}">
      <dgm:prSet phldrT="[Text]" custT="1"/>
      <dgm:spPr/>
      <dgm:t>
        <a:bodyPr/>
        <a:lstStyle/>
        <a:p>
          <a:r>
            <a:rPr lang="en-US" sz="1400" dirty="0"/>
            <a:t>Make histograms of each block (16 histograms). </a:t>
          </a:r>
        </a:p>
        <a:p>
          <a:endParaRPr lang="en-US" sz="800" dirty="0"/>
        </a:p>
      </dgm:t>
    </dgm:pt>
    <dgm:pt modelId="{62133D14-8A2D-424B-B4D9-B739B227F082}" type="parTrans" cxnId="{86AD2741-6BF3-41C9-A024-504053B45AE8}">
      <dgm:prSet/>
      <dgm:spPr/>
      <dgm:t>
        <a:bodyPr/>
        <a:lstStyle/>
        <a:p>
          <a:endParaRPr lang="en-US"/>
        </a:p>
      </dgm:t>
    </dgm:pt>
    <dgm:pt modelId="{38E886D0-BA2A-4C7F-8650-03C3D143EFF6}" type="sibTrans" cxnId="{86AD2741-6BF3-41C9-A024-504053B45AE8}">
      <dgm:prSet/>
      <dgm:spPr/>
      <dgm:t>
        <a:bodyPr/>
        <a:lstStyle/>
        <a:p>
          <a:endParaRPr lang="en-US"/>
        </a:p>
      </dgm:t>
    </dgm:pt>
    <dgm:pt modelId="{86F68861-1346-4BCB-B879-CECE084F0B10}">
      <dgm:prSet phldrT="[Text]" custT="1"/>
      <dgm:spPr/>
      <dgm:t>
        <a:bodyPr/>
        <a:lstStyle/>
        <a:p>
          <a:r>
            <a:rPr lang="en-US" sz="1400" dirty="0"/>
            <a:t>Divide the image into small blocks (64x64, 16 blocks)</a:t>
          </a:r>
        </a:p>
      </dgm:t>
    </dgm:pt>
    <dgm:pt modelId="{26677C41-6CED-425F-BDC9-414F43C365AB}" type="parTrans" cxnId="{7C8D34F7-3447-4AA8-A4FA-87C82D98651B}">
      <dgm:prSet/>
      <dgm:spPr/>
      <dgm:t>
        <a:bodyPr/>
        <a:lstStyle/>
        <a:p>
          <a:endParaRPr lang="en-US"/>
        </a:p>
      </dgm:t>
    </dgm:pt>
    <dgm:pt modelId="{0A25B23B-236C-481A-96AC-C1778CECBF5D}" type="sibTrans" cxnId="{7C8D34F7-3447-4AA8-A4FA-87C82D98651B}">
      <dgm:prSet/>
      <dgm:spPr/>
      <dgm:t>
        <a:bodyPr/>
        <a:lstStyle/>
        <a:p>
          <a:endParaRPr lang="en-US"/>
        </a:p>
      </dgm:t>
    </dgm:pt>
    <dgm:pt modelId="{D29634C0-FD79-4E73-9DBC-B1BCE62437E9}">
      <dgm:prSet phldrT="[Text]" custT="1"/>
      <dgm:spPr/>
      <dgm:t>
        <a:bodyPr/>
        <a:lstStyle/>
        <a:p>
          <a:r>
            <a:rPr lang="en-US" sz="1400" dirty="0"/>
            <a:t>If the size of image is not divisible by the size of the block, use zero padding. </a:t>
          </a:r>
        </a:p>
      </dgm:t>
    </dgm:pt>
    <dgm:pt modelId="{41AC86B2-5696-4A72-BE30-5B8E3D07EF3B}" type="parTrans" cxnId="{E3BEBDE2-71BA-4132-AE79-B1937E225C8E}">
      <dgm:prSet/>
      <dgm:spPr/>
      <dgm:t>
        <a:bodyPr/>
        <a:lstStyle/>
        <a:p>
          <a:endParaRPr lang="en-US"/>
        </a:p>
      </dgm:t>
    </dgm:pt>
    <dgm:pt modelId="{D2B21208-9C4B-4173-A97D-4932A4400ABE}" type="sibTrans" cxnId="{E3BEBDE2-71BA-4132-AE79-B1937E225C8E}">
      <dgm:prSet/>
      <dgm:spPr/>
      <dgm:t>
        <a:bodyPr/>
        <a:lstStyle/>
        <a:p>
          <a:endParaRPr lang="en-US"/>
        </a:p>
      </dgm:t>
    </dgm:pt>
    <dgm:pt modelId="{BDA97EE8-23A3-4F8F-90ED-4BB1FEFAA6C5}">
      <dgm:prSet phldrT="[Text]" custT="1"/>
      <dgm:spPr/>
      <dgm:t>
        <a:bodyPr/>
        <a:lstStyle/>
        <a:p>
          <a:r>
            <a:rPr lang="en-US" sz="1400" dirty="0"/>
            <a:t>Set upper value (difference between clip limit and distribution amount) because the distribution pushes some bins over the limit. </a:t>
          </a:r>
        </a:p>
      </dgm:t>
    </dgm:pt>
    <dgm:pt modelId="{A9301CEC-814A-4872-AE13-6EDA4C9C074B}" type="parTrans" cxnId="{C76E08BA-D7A6-4BD2-BBEE-1DCFCA7FBBED}">
      <dgm:prSet/>
      <dgm:spPr/>
      <dgm:t>
        <a:bodyPr/>
        <a:lstStyle/>
        <a:p>
          <a:endParaRPr lang="en-US"/>
        </a:p>
      </dgm:t>
    </dgm:pt>
    <dgm:pt modelId="{1A3FF8EE-2F34-4FEA-BD8E-42055DF97086}" type="sibTrans" cxnId="{C76E08BA-D7A6-4BD2-BBEE-1DCFCA7FBBED}">
      <dgm:prSet/>
      <dgm:spPr/>
      <dgm:t>
        <a:bodyPr/>
        <a:lstStyle/>
        <a:p>
          <a:endParaRPr lang="en-US"/>
        </a:p>
      </dgm:t>
    </dgm:pt>
    <dgm:pt modelId="{01E9BC87-F7B4-4656-ADC7-CE590E481F07}">
      <dgm:prSet phldrT="[Text]" custT="1"/>
      <dgm:spPr/>
      <dgm:t>
        <a:bodyPr/>
        <a:lstStyle/>
        <a:p>
          <a:r>
            <a:rPr lang="en-US" sz="1600" b="1" dirty="0"/>
            <a:t>Transformation and Interpolation</a:t>
          </a:r>
        </a:p>
      </dgm:t>
    </dgm:pt>
    <dgm:pt modelId="{E49901D0-6A72-4AE6-8B71-08312A94D228}" type="parTrans" cxnId="{BBFB9B68-0184-4A70-83CD-9DDC36A93AFF}">
      <dgm:prSet/>
      <dgm:spPr/>
      <dgm:t>
        <a:bodyPr/>
        <a:lstStyle/>
        <a:p>
          <a:endParaRPr lang="en-US"/>
        </a:p>
      </dgm:t>
    </dgm:pt>
    <dgm:pt modelId="{F18CFBDC-C3C8-446E-ACC2-E9FA5DBA64F8}" type="sibTrans" cxnId="{BBFB9B68-0184-4A70-83CD-9DDC36A93AFF}">
      <dgm:prSet/>
      <dgm:spPr/>
      <dgm:t>
        <a:bodyPr/>
        <a:lstStyle/>
        <a:p>
          <a:endParaRPr lang="en-US"/>
        </a:p>
      </dgm:t>
    </dgm:pt>
    <dgm:pt modelId="{E838B2A2-AB36-4152-9520-B5B37A63D04C}">
      <dgm:prSet phldrT="[Text]" custT="1"/>
      <dgm:spPr/>
      <dgm:t>
        <a:bodyPr/>
        <a:lstStyle/>
        <a:p>
          <a:r>
            <a:rPr lang="en-US" sz="1400" dirty="0"/>
            <a:t>Each pixel is transformed from CDF</a:t>
          </a:r>
          <a:endParaRPr lang="en-US" sz="600" dirty="0"/>
        </a:p>
      </dgm:t>
    </dgm:pt>
    <dgm:pt modelId="{B8DD38A6-89E6-450D-8C8A-7B3899CB9811}" type="parTrans" cxnId="{99813533-4176-440C-BBA3-14D0BAD42C9F}">
      <dgm:prSet/>
      <dgm:spPr/>
      <dgm:t>
        <a:bodyPr/>
        <a:lstStyle/>
        <a:p>
          <a:endParaRPr lang="en-US"/>
        </a:p>
      </dgm:t>
    </dgm:pt>
    <dgm:pt modelId="{E0616C58-AE76-4DAE-9264-E370DB87CBE6}" type="sibTrans" cxnId="{99813533-4176-440C-BBA3-14D0BAD42C9F}">
      <dgm:prSet/>
      <dgm:spPr/>
      <dgm:t>
        <a:bodyPr/>
        <a:lstStyle/>
        <a:p>
          <a:endParaRPr lang="en-US"/>
        </a:p>
      </dgm:t>
    </dgm:pt>
    <dgm:pt modelId="{428CC597-E47E-40E7-B1CC-457B83257D1C}">
      <dgm:prSet phldrT="[Text]" custT="1"/>
      <dgm:spPr/>
      <dgm:t>
        <a:bodyPr/>
        <a:lstStyle/>
        <a:p>
          <a:r>
            <a:rPr lang="en-US" sz="1400" dirty="0"/>
            <a:t>For interpolation, use four surrounding CDFs.</a:t>
          </a:r>
        </a:p>
        <a:p>
          <a:r>
            <a:rPr lang="en-US" sz="600" dirty="0"/>
            <a:t> </a:t>
          </a:r>
        </a:p>
      </dgm:t>
    </dgm:pt>
    <dgm:pt modelId="{32537652-FAE7-4D06-8752-B7AAD3451FC2}" type="parTrans" cxnId="{C1882DF4-0FD9-4800-8B5F-B4218550004C}">
      <dgm:prSet/>
      <dgm:spPr/>
      <dgm:t>
        <a:bodyPr/>
        <a:lstStyle/>
        <a:p>
          <a:endParaRPr lang="en-US"/>
        </a:p>
      </dgm:t>
    </dgm:pt>
    <dgm:pt modelId="{18B6C422-2B2B-47A6-814F-8F28C05C2976}" type="sibTrans" cxnId="{C1882DF4-0FD9-4800-8B5F-B4218550004C}">
      <dgm:prSet/>
      <dgm:spPr/>
      <dgm:t>
        <a:bodyPr/>
        <a:lstStyle/>
        <a:p>
          <a:endParaRPr lang="en-US"/>
        </a:p>
      </dgm:t>
    </dgm:pt>
    <dgm:pt modelId="{3A28FEBD-914B-4855-8B09-2187064C113F}" type="pres">
      <dgm:prSet presAssocID="{C47D965C-DE5A-49A9-A2E9-9D0267B51CC1}" presName="Name0" presStyleCnt="0">
        <dgm:presLayoutVars>
          <dgm:dir/>
          <dgm:resizeHandles val="exact"/>
        </dgm:presLayoutVars>
      </dgm:prSet>
      <dgm:spPr/>
    </dgm:pt>
    <dgm:pt modelId="{9FDDAA90-F8D1-4CCB-B256-8FB6081380EA}" type="pres">
      <dgm:prSet presAssocID="{B159A8FE-A42B-46F9-9A49-2AE5F6A3D2CB}" presName="node" presStyleLbl="node1" presStyleIdx="0" presStyleCnt="5" custScaleX="2000000" custScaleY="89320" custLinFactX="274480" custLinFactNeighborX="300000" custLinFactNeighborY="-75223">
        <dgm:presLayoutVars>
          <dgm:bulletEnabled val="1"/>
        </dgm:presLayoutVars>
      </dgm:prSet>
      <dgm:spPr/>
    </dgm:pt>
    <dgm:pt modelId="{852114AD-7DC5-4034-9441-E3E4CB23EB5A}" type="pres">
      <dgm:prSet presAssocID="{B7680F94-EE16-4510-AE66-4D9EC9814D1A}" presName="sibTrans" presStyleLbl="sibTrans2D1" presStyleIdx="0" presStyleCnt="4"/>
      <dgm:spPr/>
    </dgm:pt>
    <dgm:pt modelId="{E2E3E2EC-C635-4470-A44E-6C438494F871}" type="pres">
      <dgm:prSet presAssocID="{B7680F94-EE16-4510-AE66-4D9EC9814D1A}" presName="connectorText" presStyleLbl="sibTrans2D1" presStyleIdx="0" presStyleCnt="4"/>
      <dgm:spPr/>
    </dgm:pt>
    <dgm:pt modelId="{CF4ADFC1-6CA0-45B2-B58D-840D3559825A}" type="pres">
      <dgm:prSet presAssocID="{520214A7-3E50-48CF-A85C-62EC099BEC4B}" presName="node" presStyleLbl="node1" presStyleIdx="1" presStyleCnt="5" custScaleX="2000000" custScaleY="89320" custLinFactX="931323" custLinFactNeighborX="1000000" custLinFactNeighborY="-73941">
        <dgm:presLayoutVars>
          <dgm:bulletEnabled val="1"/>
        </dgm:presLayoutVars>
      </dgm:prSet>
      <dgm:spPr/>
    </dgm:pt>
    <dgm:pt modelId="{5184CADA-7599-4519-B616-F8ED7D5E1A9A}" type="pres">
      <dgm:prSet presAssocID="{0F8CA1C6-E602-498C-99E6-075A64B36729}" presName="sibTrans" presStyleLbl="sibTrans2D1" presStyleIdx="1" presStyleCnt="4"/>
      <dgm:spPr/>
    </dgm:pt>
    <dgm:pt modelId="{FA8C157F-D38F-48EE-85BB-D43FBEDB0AE9}" type="pres">
      <dgm:prSet presAssocID="{0F8CA1C6-E602-498C-99E6-075A64B36729}" presName="connectorText" presStyleLbl="sibTrans2D1" presStyleIdx="1" presStyleCnt="4"/>
      <dgm:spPr/>
    </dgm:pt>
    <dgm:pt modelId="{569DC4C3-B828-410F-AD7C-57CAB76FB045}" type="pres">
      <dgm:prSet presAssocID="{FFCD2157-3C26-4990-B6C9-38EB76A109BD}" presName="node" presStyleLbl="node1" presStyleIdx="2" presStyleCnt="5" custScaleX="2000000" custScaleY="89320" custLinFactX="1686349" custLinFactNeighborX="1700000" custLinFactNeighborY="-74016">
        <dgm:presLayoutVars>
          <dgm:bulletEnabled val="1"/>
        </dgm:presLayoutVars>
      </dgm:prSet>
      <dgm:spPr/>
    </dgm:pt>
    <dgm:pt modelId="{0AE72697-7CF9-4094-919C-D369882E12C7}" type="pres">
      <dgm:prSet presAssocID="{3D64C31A-2516-450F-BE6F-3BCE9E2D9645}" presName="sibTrans" presStyleLbl="sibTrans2D1" presStyleIdx="2" presStyleCnt="4"/>
      <dgm:spPr/>
    </dgm:pt>
    <dgm:pt modelId="{D51FF214-7CA5-4925-8AC9-489A8498503C}" type="pres">
      <dgm:prSet presAssocID="{3D64C31A-2516-450F-BE6F-3BCE9E2D9645}" presName="connectorText" presStyleLbl="sibTrans2D1" presStyleIdx="2" presStyleCnt="4"/>
      <dgm:spPr/>
    </dgm:pt>
    <dgm:pt modelId="{0487C3A1-E97E-4E8E-8658-14BEF4126146}" type="pres">
      <dgm:prSet presAssocID="{F68DEAC1-DEAB-4E91-A380-2D7AA59BAFAF}" presName="node" presStyleLbl="node1" presStyleIdx="3" presStyleCnt="5" custScaleX="2000000" custScaleY="103760" custLinFactX="200000" custLinFactNeighborX="283926" custLinFactNeighborY="43797">
        <dgm:presLayoutVars>
          <dgm:bulletEnabled val="1"/>
        </dgm:presLayoutVars>
      </dgm:prSet>
      <dgm:spPr/>
    </dgm:pt>
    <dgm:pt modelId="{57F4F1FA-0C0D-44E6-B753-8586E705BCD1}" type="pres">
      <dgm:prSet presAssocID="{AA5638C6-D228-461E-9DBA-3CA3B38DCBF8}" presName="sibTrans" presStyleLbl="sibTrans2D1" presStyleIdx="3" presStyleCnt="4"/>
      <dgm:spPr/>
    </dgm:pt>
    <dgm:pt modelId="{D1406312-B1D9-4E7B-BBAA-6BA564446911}" type="pres">
      <dgm:prSet presAssocID="{AA5638C6-D228-461E-9DBA-3CA3B38DCBF8}" presName="connectorText" presStyleLbl="sibTrans2D1" presStyleIdx="3" presStyleCnt="4"/>
      <dgm:spPr/>
    </dgm:pt>
    <dgm:pt modelId="{BBBCB5F6-103D-4EC6-81F7-7EA0C5085372}" type="pres">
      <dgm:prSet presAssocID="{01E9BC87-F7B4-4656-ADC7-CE590E481F07}" presName="node" presStyleLbl="node1" presStyleIdx="4" presStyleCnt="5" custScaleX="2000000" custScaleY="89320" custLinFactX="-3423578" custLinFactNeighborX="-3500000" custLinFactNeighborY="43812">
        <dgm:presLayoutVars>
          <dgm:bulletEnabled val="1"/>
        </dgm:presLayoutVars>
      </dgm:prSet>
      <dgm:spPr/>
    </dgm:pt>
  </dgm:ptLst>
  <dgm:cxnLst>
    <dgm:cxn modelId="{41018B00-B0F9-4A19-A8A9-6FCDB5985D63}" type="presOf" srcId="{AA5638C6-D228-461E-9DBA-3CA3B38DCBF8}" destId="{57F4F1FA-0C0D-44E6-B753-8586E705BCD1}" srcOrd="0" destOrd="0" presId="urn:microsoft.com/office/officeart/2005/8/layout/process1"/>
    <dgm:cxn modelId="{5E58AA03-29DE-4B8D-BF39-96303586D6EE}" srcId="{C47D965C-DE5A-49A9-A2E9-9D0267B51CC1}" destId="{520214A7-3E50-48CF-A85C-62EC099BEC4B}" srcOrd="1" destOrd="0" parTransId="{C3B103FC-05D8-4566-AAAA-58C1F4B16578}" sibTransId="{0F8CA1C6-E602-498C-99E6-075A64B36729}"/>
    <dgm:cxn modelId="{DA9F7A05-590E-4135-B8BF-131E6DD3FA74}" srcId="{FFCD2157-3C26-4990-B6C9-38EB76A109BD}" destId="{7D1FC9B3-7F4D-4FD4-8105-02BFADB4F700}" srcOrd="0" destOrd="0" parTransId="{91F4D116-0DAE-468A-93E8-5EE3694CB08B}" sibTransId="{5954215B-BD1F-44BE-9B86-264962DB83AD}"/>
    <dgm:cxn modelId="{48F47813-3AD0-42AF-B5B6-F90F5D30D5E9}" type="presOf" srcId="{BDA97EE8-23A3-4F8F-90ED-4BB1FEFAA6C5}" destId="{0487C3A1-E97E-4E8E-8658-14BEF4126146}" srcOrd="0" destOrd="2" presId="urn:microsoft.com/office/officeart/2005/8/layout/process1"/>
    <dgm:cxn modelId="{A3EA3816-6439-442A-A56F-0E76954D029E}" srcId="{F68DEAC1-DEAB-4E91-A380-2D7AA59BAFAF}" destId="{0DA20BB6-0FDF-4DE8-864E-270543D1E222}" srcOrd="0" destOrd="0" parTransId="{185C23CB-9A32-4252-AE98-55A39DF7B557}" sibTransId="{06A1B90B-212F-4F22-BE9D-069B1BE8C121}"/>
    <dgm:cxn modelId="{8BE4FC1B-D6D4-4084-A273-ECCEDE75F82E}" type="presOf" srcId="{B7680F94-EE16-4510-AE66-4D9EC9814D1A}" destId="{E2E3E2EC-C635-4470-A44E-6C438494F871}" srcOrd="1" destOrd="0" presId="urn:microsoft.com/office/officeart/2005/8/layout/process1"/>
    <dgm:cxn modelId="{B55B222F-F164-4358-A4C0-2E2F20691FA4}" type="presOf" srcId="{86F68861-1346-4BCB-B879-CECE084F0B10}" destId="{9FDDAA90-F8D1-4CCB-B256-8FB6081380EA}" srcOrd="0" destOrd="1" presId="urn:microsoft.com/office/officeart/2005/8/layout/process1"/>
    <dgm:cxn modelId="{918B962F-A947-4CC7-BDCF-29EBD94F6406}" srcId="{C47D965C-DE5A-49A9-A2E9-9D0267B51CC1}" destId="{F68DEAC1-DEAB-4E91-A380-2D7AA59BAFAF}" srcOrd="3" destOrd="0" parTransId="{E0BB2579-EC36-4758-AB31-E3F81D2024DD}" sibTransId="{AA5638C6-D228-461E-9DBA-3CA3B38DCBF8}"/>
    <dgm:cxn modelId="{99813533-4176-440C-BBA3-14D0BAD42C9F}" srcId="{01E9BC87-F7B4-4656-ADC7-CE590E481F07}" destId="{E838B2A2-AB36-4152-9520-B5B37A63D04C}" srcOrd="0" destOrd="0" parTransId="{B8DD38A6-89E6-450D-8C8A-7B3899CB9811}" sibTransId="{E0616C58-AE76-4DAE-9264-E370DB87CBE6}"/>
    <dgm:cxn modelId="{8FF98860-990E-4C10-8F3C-72E18D17070C}" type="presOf" srcId="{2453080F-CCF5-47A0-B95C-58AD6E330FAA}" destId="{CF4ADFC1-6CA0-45B2-B58D-840D3559825A}" srcOrd="0" destOrd="1" presId="urn:microsoft.com/office/officeart/2005/8/layout/process1"/>
    <dgm:cxn modelId="{86AD2741-6BF3-41C9-A024-504053B45AE8}" srcId="{520214A7-3E50-48CF-A85C-62EC099BEC4B}" destId="{2453080F-CCF5-47A0-B95C-58AD6E330FAA}" srcOrd="0" destOrd="0" parTransId="{62133D14-8A2D-424B-B4D9-B739B227F082}" sibTransId="{38E886D0-BA2A-4C7F-8650-03C3D143EFF6}"/>
    <dgm:cxn modelId="{C6DBFF62-8AF3-4DEB-A82C-7AF919BABB79}" type="presOf" srcId="{0DA20BB6-0FDF-4DE8-864E-270543D1E222}" destId="{0487C3A1-E97E-4E8E-8658-14BEF4126146}" srcOrd="0" destOrd="1" presId="urn:microsoft.com/office/officeart/2005/8/layout/process1"/>
    <dgm:cxn modelId="{BBFB9B68-0184-4A70-83CD-9DDC36A93AFF}" srcId="{C47D965C-DE5A-49A9-A2E9-9D0267B51CC1}" destId="{01E9BC87-F7B4-4656-ADC7-CE590E481F07}" srcOrd="4" destOrd="0" parTransId="{E49901D0-6A72-4AE6-8B71-08312A94D228}" sibTransId="{F18CFBDC-C3C8-446E-ACC2-E9FA5DBA64F8}"/>
    <dgm:cxn modelId="{2F740855-2D44-4C73-9974-6B23FD8D4F0C}" type="presOf" srcId="{3D64C31A-2516-450F-BE6F-3BCE9E2D9645}" destId="{D51FF214-7CA5-4925-8AC9-489A8498503C}" srcOrd="1" destOrd="0" presId="urn:microsoft.com/office/officeart/2005/8/layout/process1"/>
    <dgm:cxn modelId="{74695658-87DE-4BAA-A07F-80C4CA23B626}" type="presOf" srcId="{428CC597-E47E-40E7-B1CC-457B83257D1C}" destId="{BBBCB5F6-103D-4EC6-81F7-7EA0C5085372}" srcOrd="0" destOrd="2" presId="urn:microsoft.com/office/officeart/2005/8/layout/process1"/>
    <dgm:cxn modelId="{D68D125A-51C1-4D05-85B2-7B9754B835C4}" type="presOf" srcId="{520214A7-3E50-48CF-A85C-62EC099BEC4B}" destId="{CF4ADFC1-6CA0-45B2-B58D-840D3559825A}" srcOrd="0" destOrd="0" presId="urn:microsoft.com/office/officeart/2005/8/layout/process1"/>
    <dgm:cxn modelId="{7708C97C-FC3F-4EBF-803F-B8AB5D3189BA}" type="presOf" srcId="{B159A8FE-A42B-46F9-9A49-2AE5F6A3D2CB}" destId="{9FDDAA90-F8D1-4CCB-B256-8FB6081380EA}" srcOrd="0" destOrd="0" presId="urn:microsoft.com/office/officeart/2005/8/layout/process1"/>
    <dgm:cxn modelId="{806E027D-2250-40FD-BE7E-F20196CB358B}" type="presOf" srcId="{3D64C31A-2516-450F-BE6F-3BCE9E2D9645}" destId="{0AE72697-7CF9-4094-919C-D369882E12C7}" srcOrd="0" destOrd="0" presId="urn:microsoft.com/office/officeart/2005/8/layout/process1"/>
    <dgm:cxn modelId="{DAD3BB80-2A05-4E38-93EF-1D8001F598A6}" type="presOf" srcId="{C47D965C-DE5A-49A9-A2E9-9D0267B51CC1}" destId="{3A28FEBD-914B-4855-8B09-2187064C113F}" srcOrd="0" destOrd="0" presId="urn:microsoft.com/office/officeart/2005/8/layout/process1"/>
    <dgm:cxn modelId="{F6230F98-378B-4F60-8556-1D8B17201F3D}" srcId="{C47D965C-DE5A-49A9-A2E9-9D0267B51CC1}" destId="{FFCD2157-3C26-4990-B6C9-38EB76A109BD}" srcOrd="2" destOrd="0" parTransId="{DD08F557-E42C-43F3-A7CF-817BA11FEE4D}" sibTransId="{3D64C31A-2516-450F-BE6F-3BCE9E2D9645}"/>
    <dgm:cxn modelId="{DF77089D-90D3-410D-BDFF-409EE77EAA0F}" type="presOf" srcId="{D29634C0-FD79-4E73-9DBC-B1BCE62437E9}" destId="{9FDDAA90-F8D1-4CCB-B256-8FB6081380EA}" srcOrd="0" destOrd="2" presId="urn:microsoft.com/office/officeart/2005/8/layout/process1"/>
    <dgm:cxn modelId="{F83029A1-7BDC-4B7B-9D4B-824E429C3141}" type="presOf" srcId="{E838B2A2-AB36-4152-9520-B5B37A63D04C}" destId="{BBBCB5F6-103D-4EC6-81F7-7EA0C5085372}" srcOrd="0" destOrd="1" presId="urn:microsoft.com/office/officeart/2005/8/layout/process1"/>
    <dgm:cxn modelId="{FFB884AA-87B7-4AEA-B44B-F30ACD302EB7}" srcId="{C47D965C-DE5A-49A9-A2E9-9D0267B51CC1}" destId="{B159A8FE-A42B-46F9-9A49-2AE5F6A3D2CB}" srcOrd="0" destOrd="0" parTransId="{11DF4678-E7C2-470F-B250-1CFA53072722}" sibTransId="{B7680F94-EE16-4510-AE66-4D9EC9814D1A}"/>
    <dgm:cxn modelId="{C76E08BA-D7A6-4BD2-BBEE-1DCFCA7FBBED}" srcId="{F68DEAC1-DEAB-4E91-A380-2D7AA59BAFAF}" destId="{BDA97EE8-23A3-4F8F-90ED-4BB1FEFAA6C5}" srcOrd="1" destOrd="0" parTransId="{A9301CEC-814A-4872-AE13-6EDA4C9C074B}" sibTransId="{1A3FF8EE-2F34-4FEA-BD8E-42055DF97086}"/>
    <dgm:cxn modelId="{86F844C0-B8B1-4CA5-8737-AA64D37A6CC7}" type="presOf" srcId="{7D1FC9B3-7F4D-4FD4-8105-02BFADB4F700}" destId="{569DC4C3-B828-410F-AD7C-57CAB76FB045}" srcOrd="0" destOrd="1" presId="urn:microsoft.com/office/officeart/2005/8/layout/process1"/>
    <dgm:cxn modelId="{469AD4C1-6139-4495-B3EE-AF44F0BC18AE}" type="presOf" srcId="{01E9BC87-F7B4-4656-ADC7-CE590E481F07}" destId="{BBBCB5F6-103D-4EC6-81F7-7EA0C5085372}" srcOrd="0" destOrd="0" presId="urn:microsoft.com/office/officeart/2005/8/layout/process1"/>
    <dgm:cxn modelId="{41261ECF-B55E-4A8C-8979-D8DB3461F562}" type="presOf" srcId="{AA5638C6-D228-461E-9DBA-3CA3B38DCBF8}" destId="{D1406312-B1D9-4E7B-BBAA-6BA564446911}" srcOrd="1" destOrd="0" presId="urn:microsoft.com/office/officeart/2005/8/layout/process1"/>
    <dgm:cxn modelId="{E3BEBDE2-71BA-4132-AE79-B1937E225C8E}" srcId="{B159A8FE-A42B-46F9-9A49-2AE5F6A3D2CB}" destId="{D29634C0-FD79-4E73-9DBC-B1BCE62437E9}" srcOrd="1" destOrd="0" parTransId="{41AC86B2-5696-4A72-BE30-5B8E3D07EF3B}" sibTransId="{D2B21208-9C4B-4173-A97D-4932A4400ABE}"/>
    <dgm:cxn modelId="{639860E7-CB19-4993-87D7-B8D3F9A1B5C0}" type="presOf" srcId="{FFCD2157-3C26-4990-B6C9-38EB76A109BD}" destId="{569DC4C3-B828-410F-AD7C-57CAB76FB045}" srcOrd="0" destOrd="0" presId="urn:microsoft.com/office/officeart/2005/8/layout/process1"/>
    <dgm:cxn modelId="{3D784BE7-4592-4B22-947B-9F3DCE3F2AAD}" type="presOf" srcId="{B7680F94-EE16-4510-AE66-4D9EC9814D1A}" destId="{852114AD-7DC5-4034-9441-E3E4CB23EB5A}" srcOrd="0" destOrd="0" presId="urn:microsoft.com/office/officeart/2005/8/layout/process1"/>
    <dgm:cxn modelId="{FC0406EB-9FC2-49BF-B9BE-E323102D2604}" type="presOf" srcId="{0F8CA1C6-E602-498C-99E6-075A64B36729}" destId="{5184CADA-7599-4519-B616-F8ED7D5E1A9A}" srcOrd="0" destOrd="0" presId="urn:microsoft.com/office/officeart/2005/8/layout/process1"/>
    <dgm:cxn modelId="{ECF50FF1-AA59-47F3-90BF-F968F34294DB}" type="presOf" srcId="{0F8CA1C6-E602-498C-99E6-075A64B36729}" destId="{FA8C157F-D38F-48EE-85BB-D43FBEDB0AE9}" srcOrd="1" destOrd="0" presId="urn:microsoft.com/office/officeart/2005/8/layout/process1"/>
    <dgm:cxn modelId="{C1882DF4-0FD9-4800-8B5F-B4218550004C}" srcId="{01E9BC87-F7B4-4656-ADC7-CE590E481F07}" destId="{428CC597-E47E-40E7-B1CC-457B83257D1C}" srcOrd="1" destOrd="0" parTransId="{32537652-FAE7-4D06-8752-B7AAD3451FC2}" sibTransId="{18B6C422-2B2B-47A6-814F-8F28C05C2976}"/>
    <dgm:cxn modelId="{7C8D34F7-3447-4AA8-A4FA-87C82D98651B}" srcId="{B159A8FE-A42B-46F9-9A49-2AE5F6A3D2CB}" destId="{86F68861-1346-4BCB-B879-CECE084F0B10}" srcOrd="0" destOrd="0" parTransId="{26677C41-6CED-425F-BDC9-414F43C365AB}" sibTransId="{0A25B23B-236C-481A-96AC-C1778CECBF5D}"/>
    <dgm:cxn modelId="{29613BFA-A1D3-4568-91F3-610D86A25D6C}" type="presOf" srcId="{F68DEAC1-DEAB-4E91-A380-2D7AA59BAFAF}" destId="{0487C3A1-E97E-4E8E-8658-14BEF4126146}" srcOrd="0" destOrd="0" presId="urn:microsoft.com/office/officeart/2005/8/layout/process1"/>
    <dgm:cxn modelId="{BAAB8A1B-29FD-4667-88DB-FB1C6EC68055}" type="presParOf" srcId="{3A28FEBD-914B-4855-8B09-2187064C113F}" destId="{9FDDAA90-F8D1-4CCB-B256-8FB6081380EA}" srcOrd="0" destOrd="0" presId="urn:microsoft.com/office/officeart/2005/8/layout/process1"/>
    <dgm:cxn modelId="{1172A50A-F3ED-4FDD-BC16-E3F827E24F6E}" type="presParOf" srcId="{3A28FEBD-914B-4855-8B09-2187064C113F}" destId="{852114AD-7DC5-4034-9441-E3E4CB23EB5A}" srcOrd="1" destOrd="0" presId="urn:microsoft.com/office/officeart/2005/8/layout/process1"/>
    <dgm:cxn modelId="{4C7E8195-5BED-4A65-AE3E-5D07C8DC3C60}" type="presParOf" srcId="{852114AD-7DC5-4034-9441-E3E4CB23EB5A}" destId="{E2E3E2EC-C635-4470-A44E-6C438494F871}" srcOrd="0" destOrd="0" presId="urn:microsoft.com/office/officeart/2005/8/layout/process1"/>
    <dgm:cxn modelId="{94DB481C-659E-4625-9669-7BFF0D0B5850}" type="presParOf" srcId="{3A28FEBD-914B-4855-8B09-2187064C113F}" destId="{CF4ADFC1-6CA0-45B2-B58D-840D3559825A}" srcOrd="2" destOrd="0" presId="urn:microsoft.com/office/officeart/2005/8/layout/process1"/>
    <dgm:cxn modelId="{6C63E587-EE98-48C3-A696-DC7F7257D333}" type="presParOf" srcId="{3A28FEBD-914B-4855-8B09-2187064C113F}" destId="{5184CADA-7599-4519-B616-F8ED7D5E1A9A}" srcOrd="3" destOrd="0" presId="urn:microsoft.com/office/officeart/2005/8/layout/process1"/>
    <dgm:cxn modelId="{594E3BB5-7EDA-4424-A138-5BBD6C8240BF}" type="presParOf" srcId="{5184CADA-7599-4519-B616-F8ED7D5E1A9A}" destId="{FA8C157F-D38F-48EE-85BB-D43FBEDB0AE9}" srcOrd="0" destOrd="0" presId="urn:microsoft.com/office/officeart/2005/8/layout/process1"/>
    <dgm:cxn modelId="{96E9CD0C-90B9-41C0-8E1A-6CD004D6AB74}" type="presParOf" srcId="{3A28FEBD-914B-4855-8B09-2187064C113F}" destId="{569DC4C3-B828-410F-AD7C-57CAB76FB045}" srcOrd="4" destOrd="0" presId="urn:microsoft.com/office/officeart/2005/8/layout/process1"/>
    <dgm:cxn modelId="{F4B1FF98-EB4C-40F9-A724-F4437E474FCD}" type="presParOf" srcId="{3A28FEBD-914B-4855-8B09-2187064C113F}" destId="{0AE72697-7CF9-4094-919C-D369882E12C7}" srcOrd="5" destOrd="0" presId="urn:microsoft.com/office/officeart/2005/8/layout/process1"/>
    <dgm:cxn modelId="{E5495137-D389-46C3-A52A-5F863437F8B9}" type="presParOf" srcId="{0AE72697-7CF9-4094-919C-D369882E12C7}" destId="{D51FF214-7CA5-4925-8AC9-489A8498503C}" srcOrd="0" destOrd="0" presId="urn:microsoft.com/office/officeart/2005/8/layout/process1"/>
    <dgm:cxn modelId="{B76E2CAC-6380-4B56-94F7-DEB47D6855B4}" type="presParOf" srcId="{3A28FEBD-914B-4855-8B09-2187064C113F}" destId="{0487C3A1-E97E-4E8E-8658-14BEF4126146}" srcOrd="6" destOrd="0" presId="urn:microsoft.com/office/officeart/2005/8/layout/process1"/>
    <dgm:cxn modelId="{E832CF35-F311-4C84-A1E5-0576A169C939}" type="presParOf" srcId="{3A28FEBD-914B-4855-8B09-2187064C113F}" destId="{57F4F1FA-0C0D-44E6-B753-8586E705BCD1}" srcOrd="7" destOrd="0" presId="urn:microsoft.com/office/officeart/2005/8/layout/process1"/>
    <dgm:cxn modelId="{8AB0A77D-D86B-4E71-8DA9-0018BFB52CAD}" type="presParOf" srcId="{57F4F1FA-0C0D-44E6-B753-8586E705BCD1}" destId="{D1406312-B1D9-4E7B-BBAA-6BA564446911}" srcOrd="0" destOrd="0" presId="urn:microsoft.com/office/officeart/2005/8/layout/process1"/>
    <dgm:cxn modelId="{7DC6A8EE-AD5C-4526-B0C2-F0A642FEA26C}" type="presParOf" srcId="{3A28FEBD-914B-4855-8B09-2187064C113F}" destId="{BBBCB5F6-103D-4EC6-81F7-7EA0C50853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DAA90-F8D1-4CCB-B256-8FB6081380EA}">
      <dsp:nvSpPr>
        <dsp:cNvPr id="0" name=""/>
        <dsp:cNvSpPr/>
      </dsp:nvSpPr>
      <dsp:spPr>
        <a:xfrm>
          <a:off x="503170" y="322759"/>
          <a:ext cx="2517385" cy="2144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Preparing image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Divide the image into small blocks (64x64, 16 blocks)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If the size of image is not divisible by the size of the block, use zero padding. </a:t>
          </a:r>
        </a:p>
      </dsp:txBody>
      <dsp:txXfrm>
        <a:off x="565966" y="385555"/>
        <a:ext cx="2391793" cy="2018421"/>
      </dsp:txXfrm>
    </dsp:sp>
    <dsp:sp modelId="{852114AD-7DC5-4034-9441-E3E4CB23EB5A}">
      <dsp:nvSpPr>
        <dsp:cNvPr id="0" name=""/>
        <dsp:cNvSpPr/>
      </dsp:nvSpPr>
      <dsp:spPr>
        <a:xfrm rot="28233">
          <a:off x="3327930" y="1394696"/>
          <a:ext cx="651680" cy="3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7930" y="1400901"/>
        <a:ext cx="642316" cy="18729"/>
      </dsp:txXfrm>
    </dsp:sp>
    <dsp:sp modelId="{CF4ADFC1-6CA0-45B2-B58D-840D3559825A}">
      <dsp:nvSpPr>
        <dsp:cNvPr id="0" name=""/>
        <dsp:cNvSpPr/>
      </dsp:nvSpPr>
      <dsp:spPr>
        <a:xfrm>
          <a:off x="4250100" y="353532"/>
          <a:ext cx="2517385" cy="2144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Make histogram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Make histograms of each block (16 histograms).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4312896" y="416328"/>
        <a:ext cx="2391793" cy="2018421"/>
      </dsp:txXfrm>
    </dsp:sp>
    <dsp:sp modelId="{5184CADA-7599-4519-B616-F8ED7D5E1A9A}">
      <dsp:nvSpPr>
        <dsp:cNvPr id="0" name=""/>
        <dsp:cNvSpPr/>
      </dsp:nvSpPr>
      <dsp:spPr>
        <a:xfrm rot="21598401">
          <a:off x="7105767" y="1409022"/>
          <a:ext cx="717157" cy="3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5767" y="1415267"/>
        <a:ext cx="707793" cy="18729"/>
      </dsp:txXfrm>
    </dsp:sp>
    <dsp:sp modelId="{569DC4C3-B828-410F-AD7C-57CAB76FB045}">
      <dsp:nvSpPr>
        <dsp:cNvPr id="0" name=""/>
        <dsp:cNvSpPr/>
      </dsp:nvSpPr>
      <dsp:spPr>
        <a:xfrm>
          <a:off x="8120613" y="351732"/>
          <a:ext cx="2517385" cy="2144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Clipping Histogram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reduce noise amplification, remove the number of pixels that exceed the clip limit. </a:t>
          </a:r>
        </a:p>
      </dsp:txBody>
      <dsp:txXfrm>
        <a:off x="8183409" y="414528"/>
        <a:ext cx="2391793" cy="2018421"/>
      </dsp:txXfrm>
    </dsp:sp>
    <dsp:sp modelId="{0AE72697-7CF9-4094-919C-D369882E12C7}">
      <dsp:nvSpPr>
        <dsp:cNvPr id="0" name=""/>
        <dsp:cNvSpPr/>
      </dsp:nvSpPr>
      <dsp:spPr>
        <a:xfrm rot="5419552">
          <a:off x="9236393" y="2743113"/>
          <a:ext cx="270639" cy="3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9241102" y="2744674"/>
        <a:ext cx="261275" cy="18729"/>
      </dsp:txXfrm>
    </dsp:sp>
    <dsp:sp modelId="{0487C3A1-E97E-4E8E-8658-14BEF4126146}">
      <dsp:nvSpPr>
        <dsp:cNvPr id="0" name=""/>
        <dsp:cNvSpPr/>
      </dsp:nvSpPr>
      <dsp:spPr>
        <a:xfrm>
          <a:off x="8104529" y="3006377"/>
          <a:ext cx="2517385" cy="2490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Distribute histogram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Distribute the part of the histogram which exceeded the limit equally over all histogram bins.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 upper value (difference between clip limit and distribution amount) because the distribution pushes some bins over the limit. </a:t>
          </a:r>
        </a:p>
      </dsp:txBody>
      <dsp:txXfrm>
        <a:off x="8177477" y="3079325"/>
        <a:ext cx="2371489" cy="2344731"/>
      </dsp:txXfrm>
    </dsp:sp>
    <dsp:sp modelId="{57F4F1FA-0C0D-44E6-B753-8586E705BCD1}">
      <dsp:nvSpPr>
        <dsp:cNvPr id="0" name=""/>
        <dsp:cNvSpPr/>
      </dsp:nvSpPr>
      <dsp:spPr>
        <a:xfrm rot="10799682">
          <a:off x="7027370" y="4236265"/>
          <a:ext cx="731915" cy="31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7036734" y="4242508"/>
        <a:ext cx="722551" cy="18729"/>
      </dsp:txXfrm>
    </dsp:sp>
    <dsp:sp modelId="{BBBCB5F6-103D-4EC6-81F7-7EA0C5085372}">
      <dsp:nvSpPr>
        <dsp:cNvPr id="0" name=""/>
        <dsp:cNvSpPr/>
      </dsp:nvSpPr>
      <dsp:spPr>
        <a:xfrm>
          <a:off x="4206171" y="3180044"/>
          <a:ext cx="2517385" cy="2144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Transformation and Interpolation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pixel is transformed from CDF</a:t>
          </a:r>
          <a:endParaRPr lang="en-US" sz="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interpolation, use four surrounding CDFs.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 </a:t>
          </a:r>
        </a:p>
      </dsp:txBody>
      <dsp:txXfrm>
        <a:off x="4268967" y="3242840"/>
        <a:ext cx="2391793" cy="2018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B85-5A7E-4628-B32F-AA58A6080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CFFB-5D39-4131-A209-FC2B907BA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9691-1BBA-4382-83D4-406E5E81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F572-059F-4A7C-B9B8-1E4D71FE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C589-E8B7-46FB-86E6-1A784BF4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EC58-077E-4BA7-9CD0-47FDEEDE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6CC33-FAA8-4C0D-8064-C1FB768F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EE88-73D2-4530-A889-130B05B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D822-50CC-4899-A038-02D34F22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1CF8-CCE1-4568-A5DC-3F0E5312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FE1CA-B663-4650-B5BC-1B270806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8C91D-07B2-4C1A-AB1D-15A35FDE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885C-7584-4C14-80AC-61A08B74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9C5F-F09E-4EC7-8B6E-5127799F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3058-BE19-495D-8773-4990AAA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75C7-6AAF-4BCA-B4E1-50185554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66F3-D7A8-49DE-B977-74DD04B2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CFF5-B20D-474D-A174-9D39B56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E28D-BC78-4B17-8C40-0BC00CF6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AABA-6D13-42F4-B18E-653C2A4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411-F195-4773-B03A-F304837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496B-981A-40D5-B5C8-0441AC50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7C33-D10A-4DFD-9CF2-C089E712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5DCE-9080-4287-991E-F73D827F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B4DB-61CB-487B-9A42-5B2A6E19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C98D-95DC-48A1-B0B0-7EDBBFDC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D267-1494-4F87-8811-A2732EE4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08F80-FB26-4203-A3DF-EBC80882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FD9B-F9EE-4F0F-B4CD-EB40973A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8D28-973C-4CBF-8B44-8C3F167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52282-3EB1-4257-A44C-0EC8108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14F0-158C-4C7F-B159-4CAAA928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B6C2-3749-403E-B1A2-EEE87AE9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B4FC2-C2A6-447C-B1A9-0AD1EE0D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17D90-2C88-4D92-BE0E-FC90D235E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A43D-E41A-486F-A38F-D71D86F99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0C1C9-28B7-4E0B-B1E1-F2B8AECB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CD32-9861-4315-8D35-10EFDFE0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E7917-4EBD-4B99-A353-6973F345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EC7-D37F-43F0-97D7-9B2BC6C9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4D653-E25D-4BF5-98CE-EF2A0B74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5372-9E88-4D9C-9E5D-81996F1F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6455-187C-4944-AFE8-FD58DEF7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E343C-5B33-4718-BD70-DD9F3B7E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761E9-E3EE-4812-BD90-D87E2A0E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63477-9A6B-4074-88BE-E8C57F61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43E6-5AC3-4E39-A3E7-D2B2411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E209-CF37-4515-9A9B-2189C342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C813-512F-4AD0-BEE6-CD0A8502C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C4A3-4DEC-47F9-852F-CC5644EE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57A79-2860-450E-8194-B873DB1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A4EC2-0DE6-4E58-9960-DA3CFF47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0470-0DC2-4763-9139-D89B36F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2C32C-0B51-4591-85B0-CCD85EC23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F1158-F319-4460-87C4-2E4039699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6443-67F1-4978-BBF2-9012B7C6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69E54-4E8D-4B7C-90E1-80DD872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018D-26BD-4D3B-907B-AB003D35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99E21-D9C8-4A20-99E8-E0BA08AC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59E5-E141-41B5-8039-6340C93E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A356-9B43-4CE7-8DEF-8925FA89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1DD6-1B7C-4DF6-A6E2-AA1830E2A03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0E82-549E-4AB7-889C-A905F1391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C72-FD8A-4AD5-915D-00FBABF10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C1C2-200B-44DD-AB72-C6E8C151D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19CDDA-4F87-4480-B80B-E8E26E98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068160"/>
            <a:ext cx="9485020" cy="47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639DFF-3E45-4DBC-BE4A-0C70361E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05" y="1227421"/>
            <a:ext cx="10585990" cy="44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3B35D-0E58-4C40-89AF-476ED9D86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84" y="1355271"/>
            <a:ext cx="10938555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873574-C8DA-42A7-9547-982D78567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352236"/>
              </p:ext>
            </p:extLst>
          </p:nvPr>
        </p:nvGraphicFramePr>
        <p:xfrm>
          <a:off x="391884" y="440870"/>
          <a:ext cx="12801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4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0F590-BEDA-4641-8D2E-D30401F6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652939"/>
            <a:ext cx="4273430" cy="429066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AC0D35-D216-43B8-B2EE-71E6A3A99852}"/>
              </a:ext>
            </a:extLst>
          </p:cNvPr>
          <p:cNvCxnSpPr/>
          <p:nvPr/>
        </p:nvCxnSpPr>
        <p:spPr>
          <a:xfrm>
            <a:off x="1959430" y="5880968"/>
            <a:ext cx="0" cy="5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AC2A81-E8EF-4482-AAF6-206B01B979B7}"/>
              </a:ext>
            </a:extLst>
          </p:cNvPr>
          <p:cNvCxnSpPr>
            <a:cxnSpLocks/>
          </p:cNvCxnSpPr>
          <p:nvPr/>
        </p:nvCxnSpPr>
        <p:spPr>
          <a:xfrm>
            <a:off x="1943101" y="6014671"/>
            <a:ext cx="102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BC39F-89C2-437B-95CF-CBFF1931C1A4}"/>
              </a:ext>
            </a:extLst>
          </p:cNvPr>
          <p:cNvCxnSpPr/>
          <p:nvPr/>
        </p:nvCxnSpPr>
        <p:spPr>
          <a:xfrm>
            <a:off x="2984314" y="5856763"/>
            <a:ext cx="0" cy="2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A9B6B-AB4C-47AF-8A56-27C787B11F79}"/>
              </a:ext>
            </a:extLst>
          </p:cNvPr>
          <p:cNvCxnSpPr/>
          <p:nvPr/>
        </p:nvCxnSpPr>
        <p:spPr>
          <a:xfrm>
            <a:off x="1943101" y="6328756"/>
            <a:ext cx="420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22EE1-56AC-47AC-91FD-8C145B9C2E25}"/>
              </a:ext>
            </a:extLst>
          </p:cNvPr>
          <p:cNvCxnSpPr>
            <a:cxnSpLocks/>
          </p:cNvCxnSpPr>
          <p:nvPr/>
        </p:nvCxnSpPr>
        <p:spPr>
          <a:xfrm>
            <a:off x="6161316" y="5880968"/>
            <a:ext cx="0" cy="5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58B209-F39F-4C2E-9869-389C85AAFFA1}"/>
              </a:ext>
            </a:extLst>
          </p:cNvPr>
          <p:cNvSpPr/>
          <p:nvPr/>
        </p:nvSpPr>
        <p:spPr>
          <a:xfrm>
            <a:off x="3401558" y="6400805"/>
            <a:ext cx="941837" cy="1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 =  256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252BA-C4E2-4D1D-A8EF-E6CB14C8EDAD}"/>
              </a:ext>
            </a:extLst>
          </p:cNvPr>
          <p:cNvSpPr/>
          <p:nvPr/>
        </p:nvSpPr>
        <p:spPr>
          <a:xfrm>
            <a:off x="6161316" y="3604780"/>
            <a:ext cx="757572" cy="230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 = 256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F8F11-9695-448D-886F-DDCFD3B54404}"/>
              </a:ext>
            </a:extLst>
          </p:cNvPr>
          <p:cNvCxnSpPr>
            <a:cxnSpLocks/>
          </p:cNvCxnSpPr>
          <p:nvPr/>
        </p:nvCxnSpPr>
        <p:spPr>
          <a:xfrm>
            <a:off x="6163176" y="5828829"/>
            <a:ext cx="61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D0721-1DB5-4274-8729-D66DE8166547}"/>
              </a:ext>
            </a:extLst>
          </p:cNvPr>
          <p:cNvCxnSpPr>
            <a:cxnSpLocks/>
          </p:cNvCxnSpPr>
          <p:nvPr/>
        </p:nvCxnSpPr>
        <p:spPr>
          <a:xfrm>
            <a:off x="6167885" y="1731797"/>
            <a:ext cx="608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0851C5-B39D-43C3-80F5-D07E07F88CB6}"/>
              </a:ext>
            </a:extLst>
          </p:cNvPr>
          <p:cNvCxnSpPr>
            <a:cxnSpLocks/>
          </p:cNvCxnSpPr>
          <p:nvPr/>
        </p:nvCxnSpPr>
        <p:spPr>
          <a:xfrm>
            <a:off x="6266655" y="1743900"/>
            <a:ext cx="0" cy="10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47CA27-1FD4-4664-A9F6-0B750DEFE04B}"/>
              </a:ext>
            </a:extLst>
          </p:cNvPr>
          <p:cNvCxnSpPr>
            <a:cxnSpLocks/>
          </p:cNvCxnSpPr>
          <p:nvPr/>
        </p:nvCxnSpPr>
        <p:spPr>
          <a:xfrm>
            <a:off x="6466424" y="1743900"/>
            <a:ext cx="0" cy="40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97E352-6E81-49E6-AEC9-50A69539BCB1}"/>
              </a:ext>
            </a:extLst>
          </p:cNvPr>
          <p:cNvCxnSpPr/>
          <p:nvPr/>
        </p:nvCxnSpPr>
        <p:spPr>
          <a:xfrm>
            <a:off x="6177764" y="2751163"/>
            <a:ext cx="207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D4EB95-F52D-4B27-92C8-03FDD276541E}"/>
              </a:ext>
            </a:extLst>
          </p:cNvPr>
          <p:cNvSpPr txBox="1"/>
          <p:nvPr/>
        </p:nvSpPr>
        <p:spPr>
          <a:xfrm>
            <a:off x="7136124" y="2634807"/>
            <a:ext cx="4974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w,h</a:t>
            </a:r>
            <a:r>
              <a:rPr lang="en-US" dirty="0"/>
              <a:t> : size of image</a:t>
            </a:r>
          </a:p>
          <a:p>
            <a:r>
              <a:rPr lang="en-US" dirty="0"/>
              <a:t> </a:t>
            </a:r>
            <a:r>
              <a:rPr lang="en-US" dirty="0" err="1"/>
              <a:t>xsz</a:t>
            </a:r>
            <a:r>
              <a:rPr lang="en-US" dirty="0"/>
              <a:t>, </a:t>
            </a:r>
            <a:r>
              <a:rPr lang="en-US" dirty="0" err="1"/>
              <a:t>ysz</a:t>
            </a:r>
            <a:r>
              <a:rPr lang="en-US" dirty="0"/>
              <a:t> : size of block</a:t>
            </a:r>
          </a:p>
          <a:p>
            <a:r>
              <a:rPr lang="en-US" dirty="0" err="1"/>
              <a:t>nrx</a:t>
            </a:r>
            <a:r>
              <a:rPr lang="en-US" dirty="0"/>
              <a:t>, </a:t>
            </a:r>
            <a:r>
              <a:rPr lang="en-US" dirty="0" err="1"/>
              <a:t>nry</a:t>
            </a:r>
            <a:r>
              <a:rPr lang="en-US" dirty="0"/>
              <a:t> : number of blocks in x and y direction</a:t>
            </a:r>
          </a:p>
          <a:p>
            <a:r>
              <a:rPr lang="en-US" dirty="0"/>
              <a:t>                (256/64 =  4 blocks, 4 blocks x 4 blocks)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815C9C9-0E9E-4565-8B67-5E82EDEA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93" y="401110"/>
            <a:ext cx="10515600" cy="1028706"/>
          </a:xfrm>
        </p:spPr>
        <p:txBody>
          <a:bodyPr/>
          <a:lstStyle/>
          <a:p>
            <a:pPr lvl="0"/>
            <a:r>
              <a:rPr lang="en-US" dirty="0"/>
              <a:t>1. Image preparation</a:t>
            </a:r>
          </a:p>
        </p:txBody>
      </p:sp>
      <p:sp>
        <p:nvSpPr>
          <p:cNvPr id="42" name="Callout: Line 41">
            <a:extLst>
              <a:ext uri="{FF2B5EF4-FFF2-40B4-BE49-F238E27FC236}">
                <a16:creationId xmlns:a16="http://schemas.microsoft.com/office/drawing/2014/main" id="{070330CC-DA06-44A8-9ECD-B59ADFAADA0E}"/>
              </a:ext>
            </a:extLst>
          </p:cNvPr>
          <p:cNvSpPr/>
          <p:nvPr/>
        </p:nvSpPr>
        <p:spPr>
          <a:xfrm>
            <a:off x="306093" y="5422307"/>
            <a:ext cx="936209" cy="526370"/>
          </a:xfrm>
          <a:prstGeom prst="borderCallout1">
            <a:avLst>
              <a:gd name="adj1" fmla="val 49771"/>
              <a:gd name="adj2" fmla="val 106184"/>
              <a:gd name="adj3" fmla="val 106296"/>
              <a:gd name="adj4" fmla="val 203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xsz</a:t>
            </a:r>
            <a:r>
              <a:rPr lang="en-US" dirty="0">
                <a:solidFill>
                  <a:schemeClr val="tx1"/>
                </a:solidFill>
              </a:rPr>
              <a:t> = 64</a:t>
            </a:r>
          </a:p>
        </p:txBody>
      </p: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79C2CBE5-3AFF-47B5-BD5E-74B42F7CA421}"/>
              </a:ext>
            </a:extLst>
          </p:cNvPr>
          <p:cNvSpPr/>
          <p:nvPr/>
        </p:nvSpPr>
        <p:spPr>
          <a:xfrm>
            <a:off x="6747814" y="1372618"/>
            <a:ext cx="1033794" cy="506126"/>
          </a:xfrm>
          <a:prstGeom prst="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ysz</a:t>
            </a:r>
            <a:r>
              <a:rPr lang="en-US" dirty="0">
                <a:solidFill>
                  <a:schemeClr val="tx1"/>
                </a:solidFill>
              </a:rPr>
              <a:t> = 64</a:t>
            </a: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34F38C0A-90E8-47AC-B1A9-8C487023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6450"/>
              </p:ext>
            </p:extLst>
          </p:nvPr>
        </p:nvGraphicFramePr>
        <p:xfrm>
          <a:off x="1971623" y="1700668"/>
          <a:ext cx="4115732" cy="41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33">
                  <a:extLst>
                    <a:ext uri="{9D8B030D-6E8A-4147-A177-3AD203B41FA5}">
                      <a16:colId xmlns:a16="http://schemas.microsoft.com/office/drawing/2014/main" val="1951079381"/>
                    </a:ext>
                  </a:extLst>
                </a:gridCol>
                <a:gridCol w="1028933">
                  <a:extLst>
                    <a:ext uri="{9D8B030D-6E8A-4147-A177-3AD203B41FA5}">
                      <a16:colId xmlns:a16="http://schemas.microsoft.com/office/drawing/2014/main" val="131791716"/>
                    </a:ext>
                  </a:extLst>
                </a:gridCol>
                <a:gridCol w="1028933">
                  <a:extLst>
                    <a:ext uri="{9D8B030D-6E8A-4147-A177-3AD203B41FA5}">
                      <a16:colId xmlns:a16="http://schemas.microsoft.com/office/drawing/2014/main" val="924117306"/>
                    </a:ext>
                  </a:extLst>
                </a:gridCol>
                <a:gridCol w="1028933">
                  <a:extLst>
                    <a:ext uri="{9D8B030D-6E8A-4147-A177-3AD203B41FA5}">
                      <a16:colId xmlns:a16="http://schemas.microsoft.com/office/drawing/2014/main" val="773501305"/>
                    </a:ext>
                  </a:extLst>
                </a:gridCol>
              </a:tblGrid>
              <a:tr h="1049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70976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4148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753580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1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B75B2EE-8B73-477A-A66B-269E722081CA}"/>
              </a:ext>
            </a:extLst>
          </p:cNvPr>
          <p:cNvGrpSpPr/>
          <p:nvPr/>
        </p:nvGrpSpPr>
        <p:grpSpPr>
          <a:xfrm>
            <a:off x="855619" y="1694921"/>
            <a:ext cx="9771413" cy="2899472"/>
            <a:chOff x="235131" y="607905"/>
            <a:chExt cx="9771413" cy="28994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A38238-4FA8-4754-8507-A6ECDE0FF1DD}"/>
                </a:ext>
              </a:extLst>
            </p:cNvPr>
            <p:cNvGrpSpPr/>
            <p:nvPr/>
          </p:nvGrpSpPr>
          <p:grpSpPr>
            <a:xfrm>
              <a:off x="2185456" y="1228802"/>
              <a:ext cx="5502105" cy="2278575"/>
              <a:chOff x="2930039" y="2484528"/>
              <a:chExt cx="5502105" cy="227857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7A1A978-660F-412D-A453-0C4CCE712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3648" y="2484528"/>
                <a:ext cx="5368496" cy="203522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0523DA-01E8-4CC0-B8C1-E53B63315693}"/>
                  </a:ext>
                </a:extLst>
              </p:cNvPr>
              <p:cNvSpPr txBox="1"/>
              <p:nvPr/>
            </p:nvSpPr>
            <p:spPr>
              <a:xfrm>
                <a:off x="3331029" y="4362993"/>
                <a:ext cx="2272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0                                                                                 255</a:t>
                </a:r>
              </a:p>
              <a:p>
                <a:r>
                  <a:rPr lang="en-US" sz="1200" dirty="0"/>
                  <a:t>                    pixel value  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38AE8-90E6-49EB-8298-26D096C42540}"/>
                  </a:ext>
                </a:extLst>
              </p:cNvPr>
              <p:cNvSpPr txBox="1"/>
              <p:nvPr/>
            </p:nvSpPr>
            <p:spPr>
              <a:xfrm>
                <a:off x="2930039" y="2521133"/>
                <a:ext cx="492443" cy="202474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800" dirty="0"/>
                  <a:t> 65536                                                                  0</a:t>
                </a:r>
              </a:p>
              <a:p>
                <a:r>
                  <a:rPr lang="en-US" sz="800" dirty="0"/>
                  <a:t>                                   </a:t>
                </a:r>
                <a:r>
                  <a:rPr lang="en-US" sz="1200" dirty="0"/>
                  <a:t>count</a:t>
                </a:r>
              </a:p>
            </p:txBody>
          </p:sp>
        </p:grpSp>
        <p:sp>
          <p:nvSpPr>
            <p:cNvPr id="9" name="Callout: Bent Line 8">
              <a:extLst>
                <a:ext uri="{FF2B5EF4-FFF2-40B4-BE49-F238E27FC236}">
                  <a16:creationId xmlns:a16="http://schemas.microsoft.com/office/drawing/2014/main" id="{9F3B3E58-9518-4E8E-A3EC-77DDCB0A2194}"/>
                </a:ext>
              </a:extLst>
            </p:cNvPr>
            <p:cNvSpPr/>
            <p:nvPr/>
          </p:nvSpPr>
          <p:spPr>
            <a:xfrm>
              <a:off x="235131" y="1696480"/>
              <a:ext cx="1047498" cy="471954"/>
            </a:xfrm>
            <a:prstGeom prst="borderCallout2">
              <a:avLst>
                <a:gd name="adj1" fmla="val 33036"/>
                <a:gd name="adj2" fmla="val 106667"/>
                <a:gd name="adj3" fmla="val 32947"/>
                <a:gd name="adj4" fmla="val 204210"/>
                <a:gd name="adj5" fmla="val 155626"/>
                <a:gd name="adj6" fmla="val 22763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clipLimit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allout: Bent Line 9">
              <a:extLst>
                <a:ext uri="{FF2B5EF4-FFF2-40B4-BE49-F238E27FC236}">
                  <a16:creationId xmlns:a16="http://schemas.microsoft.com/office/drawing/2014/main" id="{6F38555F-9220-4AF7-AD19-4DFBA636A6BE}"/>
                </a:ext>
              </a:extLst>
            </p:cNvPr>
            <p:cNvSpPr/>
            <p:nvPr/>
          </p:nvSpPr>
          <p:spPr>
            <a:xfrm>
              <a:off x="1008016" y="607905"/>
              <a:ext cx="1047498" cy="471954"/>
            </a:xfrm>
            <a:prstGeom prst="borderCallout2">
              <a:avLst>
                <a:gd name="adj1" fmla="val 33036"/>
                <a:gd name="adj2" fmla="val 106667"/>
                <a:gd name="adj3" fmla="val 32947"/>
                <a:gd name="adj4" fmla="val 204210"/>
                <a:gd name="adj5" fmla="val 321695"/>
                <a:gd name="adj6" fmla="val 2556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nrExcess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allout: Bent Line 10">
              <a:extLst>
                <a:ext uri="{FF2B5EF4-FFF2-40B4-BE49-F238E27FC236}">
                  <a16:creationId xmlns:a16="http://schemas.microsoft.com/office/drawing/2014/main" id="{587DA5D6-55B7-4D1C-BC75-2F3202056A99}"/>
                </a:ext>
              </a:extLst>
            </p:cNvPr>
            <p:cNvSpPr/>
            <p:nvPr/>
          </p:nvSpPr>
          <p:spPr>
            <a:xfrm>
              <a:off x="8959046" y="2429739"/>
              <a:ext cx="1047498" cy="471954"/>
            </a:xfrm>
            <a:prstGeom prst="borderCallout2">
              <a:avLst>
                <a:gd name="adj1" fmla="val 57254"/>
                <a:gd name="adj2" fmla="val -5568"/>
                <a:gd name="adj3" fmla="val 60625"/>
                <a:gd name="adj4" fmla="val -91965"/>
                <a:gd name="adj5" fmla="val 131407"/>
                <a:gd name="adj6" fmla="val -1480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binIncr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allout: Bent Line 14">
              <a:extLst>
                <a:ext uri="{FF2B5EF4-FFF2-40B4-BE49-F238E27FC236}">
                  <a16:creationId xmlns:a16="http://schemas.microsoft.com/office/drawing/2014/main" id="{0AC8B829-7820-4D5C-91F2-838FF185E3BD}"/>
                </a:ext>
              </a:extLst>
            </p:cNvPr>
            <p:cNvSpPr/>
            <p:nvPr/>
          </p:nvSpPr>
          <p:spPr>
            <a:xfrm>
              <a:off x="8959046" y="1454817"/>
              <a:ext cx="1047498" cy="471953"/>
            </a:xfrm>
            <a:prstGeom prst="borderCallout2">
              <a:avLst>
                <a:gd name="adj1" fmla="val 54760"/>
                <a:gd name="adj2" fmla="val -5568"/>
                <a:gd name="adj3" fmla="val 60625"/>
                <a:gd name="adj4" fmla="val -91965"/>
                <a:gd name="adj5" fmla="val 232840"/>
                <a:gd name="adj6" fmla="val -1480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upper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30377-650A-4BB4-8F4E-FBC117BC77DF}"/>
              </a:ext>
            </a:extLst>
          </p:cNvPr>
          <p:cNvSpPr/>
          <p:nvPr/>
        </p:nvSpPr>
        <p:spPr>
          <a:xfrm>
            <a:off x="6030684" y="2168434"/>
            <a:ext cx="1055916" cy="26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958FD94-0496-41B8-8A8F-D5D2C5CA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2. Clipping Histogram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42D731-8BF9-48D3-B977-6DE99802C8B4}"/>
              </a:ext>
            </a:extLst>
          </p:cNvPr>
          <p:cNvCxnSpPr>
            <a:cxnSpLocks/>
          </p:cNvCxnSpPr>
          <p:nvPr/>
        </p:nvCxnSpPr>
        <p:spPr>
          <a:xfrm>
            <a:off x="6030684" y="3624941"/>
            <a:ext cx="202474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2A0AFF-5627-47AC-B81C-301BA404D1A0}"/>
              </a:ext>
            </a:extLst>
          </p:cNvPr>
          <p:cNvSpPr txBox="1"/>
          <p:nvPr/>
        </p:nvSpPr>
        <p:spPr>
          <a:xfrm>
            <a:off x="1628504" y="4958364"/>
            <a:ext cx="573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nrExcess</a:t>
            </a:r>
            <a:r>
              <a:rPr lang="en-US" dirty="0"/>
              <a:t> : number of pixels that exceed the clip limit. </a:t>
            </a:r>
          </a:p>
          <a:p>
            <a:r>
              <a:rPr lang="en-US" dirty="0" err="1"/>
              <a:t>clipLimit</a:t>
            </a:r>
            <a:r>
              <a:rPr lang="en-US" dirty="0"/>
              <a:t> : contrast limit</a:t>
            </a:r>
          </a:p>
          <a:p>
            <a:r>
              <a:rPr lang="en-US" dirty="0" err="1"/>
              <a:t>Binlncr</a:t>
            </a:r>
            <a:r>
              <a:rPr lang="en-US" dirty="0"/>
              <a:t> : </a:t>
            </a:r>
            <a:r>
              <a:rPr lang="en-US" dirty="0" err="1"/>
              <a:t>nrExcess</a:t>
            </a:r>
            <a:r>
              <a:rPr lang="en-US" dirty="0"/>
              <a:t> / 256 </a:t>
            </a:r>
          </a:p>
          <a:p>
            <a:r>
              <a:rPr lang="en-US" dirty="0"/>
              <a:t>Upper : </a:t>
            </a:r>
            <a:r>
              <a:rPr lang="en-US" dirty="0" err="1">
                <a:solidFill>
                  <a:schemeClr val="tx1"/>
                </a:solidFill>
              </a:rPr>
              <a:t>clipLimit</a:t>
            </a:r>
            <a:r>
              <a:rPr lang="en-US" dirty="0"/>
              <a:t> –  </a:t>
            </a:r>
            <a:r>
              <a:rPr lang="en-US" dirty="0" err="1"/>
              <a:t>Binlncr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0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AB5C-86FB-4EA0-9BCE-BAED52AA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21" y="105026"/>
            <a:ext cx="10515600" cy="1325563"/>
          </a:xfrm>
        </p:spPr>
        <p:txBody>
          <a:bodyPr/>
          <a:lstStyle/>
          <a:p>
            <a:r>
              <a:rPr lang="en-US" dirty="0"/>
              <a:t>3. 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FADC1-79FD-4031-BAB7-B004196A769E}"/>
              </a:ext>
            </a:extLst>
          </p:cNvPr>
          <p:cNvSpPr txBox="1"/>
          <p:nvPr/>
        </p:nvSpPr>
        <p:spPr>
          <a:xfrm>
            <a:off x="219713" y="4627622"/>
            <a:ext cx="2987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Map_ : array of CDFs </a:t>
            </a:r>
          </a:p>
          <a:p>
            <a:r>
              <a:rPr lang="en-US" dirty="0"/>
              <a:t>UL : CDF of upper left</a:t>
            </a:r>
          </a:p>
          <a:p>
            <a:r>
              <a:rPr lang="en-US" dirty="0"/>
              <a:t>UR : CDF of upper right </a:t>
            </a:r>
          </a:p>
          <a:p>
            <a:r>
              <a:rPr lang="en-US" dirty="0"/>
              <a:t>BL : CDF of lower left</a:t>
            </a:r>
          </a:p>
          <a:p>
            <a:r>
              <a:rPr lang="en-US" dirty="0"/>
              <a:t>BR : CDF  of lower right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2BAC9-6232-4208-A193-BE1B3D870156}"/>
              </a:ext>
            </a:extLst>
          </p:cNvPr>
          <p:cNvGrpSpPr/>
          <p:nvPr/>
        </p:nvGrpSpPr>
        <p:grpSpPr>
          <a:xfrm>
            <a:off x="8649809" y="1151833"/>
            <a:ext cx="2703992" cy="2994370"/>
            <a:chOff x="746756" y="1609037"/>
            <a:chExt cx="2317336" cy="23043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64840C-64BF-4ED2-9F01-304CA3746BB6}"/>
                </a:ext>
              </a:extLst>
            </p:cNvPr>
            <p:cNvSpPr/>
            <p:nvPr/>
          </p:nvSpPr>
          <p:spPr>
            <a:xfrm>
              <a:off x="761762" y="1609037"/>
              <a:ext cx="2302330" cy="2293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Contrast enhanced image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4F2166-1F37-4ADC-AE8C-FDC22C62F6E5}"/>
                </a:ext>
              </a:extLst>
            </p:cNvPr>
            <p:cNvGrpSpPr/>
            <p:nvPr/>
          </p:nvGrpSpPr>
          <p:grpSpPr>
            <a:xfrm>
              <a:off x="746756" y="1609037"/>
              <a:ext cx="2313218" cy="2304373"/>
              <a:chOff x="1416229" y="1609037"/>
              <a:chExt cx="2313218" cy="230437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621A91D-6A29-440E-B489-BE5CD3C93050}"/>
                  </a:ext>
                </a:extLst>
              </p:cNvPr>
              <p:cNvCxnSpPr/>
              <p:nvPr/>
            </p:nvCxnSpPr>
            <p:spPr>
              <a:xfrm>
                <a:off x="1427117" y="1877784"/>
                <a:ext cx="2302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FF21836-14A9-4203-8AEB-82D872A810EA}"/>
                  </a:ext>
                </a:extLst>
              </p:cNvPr>
              <p:cNvCxnSpPr/>
              <p:nvPr/>
            </p:nvCxnSpPr>
            <p:spPr>
              <a:xfrm>
                <a:off x="1427117" y="3641277"/>
                <a:ext cx="2302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D7473EF-0789-466E-B750-85D0EC26F7D2}"/>
                  </a:ext>
                </a:extLst>
              </p:cNvPr>
              <p:cNvCxnSpPr/>
              <p:nvPr/>
            </p:nvCxnSpPr>
            <p:spPr>
              <a:xfrm>
                <a:off x="1416229" y="2438393"/>
                <a:ext cx="2302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64CD88-36D9-41E5-8004-EEABE3F2B0FC}"/>
                  </a:ext>
                </a:extLst>
              </p:cNvPr>
              <p:cNvCxnSpPr/>
              <p:nvPr/>
            </p:nvCxnSpPr>
            <p:spPr>
              <a:xfrm>
                <a:off x="1421673" y="3047993"/>
                <a:ext cx="2302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9C3BD8-7C71-463E-B7DB-1EA045E4EE49}"/>
                  </a:ext>
                </a:extLst>
              </p:cNvPr>
              <p:cNvCxnSpPr/>
              <p:nvPr/>
            </p:nvCxnSpPr>
            <p:spPr>
              <a:xfrm>
                <a:off x="1714499" y="1609037"/>
                <a:ext cx="0" cy="2293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FF23A3-2470-473B-BD15-DAEB430DEBC6}"/>
                  </a:ext>
                </a:extLst>
              </p:cNvPr>
              <p:cNvCxnSpPr/>
              <p:nvPr/>
            </p:nvCxnSpPr>
            <p:spPr>
              <a:xfrm>
                <a:off x="3450778" y="1614476"/>
                <a:ext cx="0" cy="2293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D8B8F8-E1B0-434F-8C1A-25BD0209904E}"/>
                  </a:ext>
                </a:extLst>
              </p:cNvPr>
              <p:cNvCxnSpPr/>
              <p:nvPr/>
            </p:nvCxnSpPr>
            <p:spPr>
              <a:xfrm>
                <a:off x="2280565" y="1619918"/>
                <a:ext cx="0" cy="2293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B249BEF-5A23-476D-9F9A-E516B5C5BD86}"/>
                  </a:ext>
                </a:extLst>
              </p:cNvPr>
              <p:cNvCxnSpPr/>
              <p:nvPr/>
            </p:nvCxnSpPr>
            <p:spPr>
              <a:xfrm>
                <a:off x="2884712" y="1619915"/>
                <a:ext cx="0" cy="2293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EC8ED1-5C58-49E3-9728-680DDFBCA652}"/>
              </a:ext>
            </a:extLst>
          </p:cNvPr>
          <p:cNvGrpSpPr/>
          <p:nvPr/>
        </p:nvGrpSpPr>
        <p:grpSpPr>
          <a:xfrm>
            <a:off x="4436463" y="1152422"/>
            <a:ext cx="2985846" cy="3026440"/>
            <a:chOff x="4550759" y="1805574"/>
            <a:chExt cx="3550393" cy="34433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A30C73-0FD8-4AF7-8231-E0A900FB03FD}"/>
                </a:ext>
              </a:extLst>
            </p:cNvPr>
            <p:cNvGrpSpPr/>
            <p:nvPr/>
          </p:nvGrpSpPr>
          <p:grpSpPr>
            <a:xfrm>
              <a:off x="4573112" y="1827959"/>
              <a:ext cx="3528040" cy="3421001"/>
              <a:chOff x="3786048" y="1491235"/>
              <a:chExt cx="2302330" cy="23024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BB35DDB-6C91-447B-AB9B-4D84E4E5364E}"/>
                  </a:ext>
                </a:extLst>
              </p:cNvPr>
              <p:cNvSpPr/>
              <p:nvPr/>
            </p:nvSpPr>
            <p:spPr>
              <a:xfrm>
                <a:off x="3786048" y="1491235"/>
                <a:ext cx="2302330" cy="2293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DECF35-2F0C-412E-A844-1AF462A94114}"/>
                  </a:ext>
                </a:extLst>
              </p:cNvPr>
              <p:cNvGrpSpPr/>
              <p:nvPr/>
            </p:nvGrpSpPr>
            <p:grpSpPr>
              <a:xfrm>
                <a:off x="3786048" y="1491235"/>
                <a:ext cx="2302330" cy="2302448"/>
                <a:chOff x="4455521" y="1491235"/>
                <a:chExt cx="2302330" cy="230244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7760448-F1E2-4BA6-83E9-7BAEEA2D2D5D}"/>
                    </a:ext>
                  </a:extLst>
                </p:cNvPr>
                <p:cNvCxnSpPr/>
                <p:nvPr/>
              </p:nvCxnSpPr>
              <p:spPr>
                <a:xfrm>
                  <a:off x="4455521" y="2631804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214C8F9-8259-4924-BAF0-EB8B04B679E9}"/>
                    </a:ext>
                  </a:extLst>
                </p:cNvPr>
                <p:cNvCxnSpPr/>
                <p:nvPr/>
              </p:nvCxnSpPr>
              <p:spPr>
                <a:xfrm>
                  <a:off x="4455521" y="2069010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94A1388-47A5-4804-85AD-C5E50A4BBA35}"/>
                    </a:ext>
                  </a:extLst>
                </p:cNvPr>
                <p:cNvCxnSpPr/>
                <p:nvPr/>
              </p:nvCxnSpPr>
              <p:spPr>
                <a:xfrm>
                  <a:off x="4455521" y="3239236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9CD992B-EDD1-4C08-BE51-FC023C2F9154}"/>
                    </a:ext>
                  </a:extLst>
                </p:cNvPr>
                <p:cNvCxnSpPr/>
                <p:nvPr/>
              </p:nvCxnSpPr>
              <p:spPr>
                <a:xfrm>
                  <a:off x="6193976" y="1500191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B3BA81F-2642-4B45-8E7E-0B1632A70257}"/>
                    </a:ext>
                  </a:extLst>
                </p:cNvPr>
                <p:cNvCxnSpPr/>
                <p:nvPr/>
              </p:nvCxnSpPr>
              <p:spPr>
                <a:xfrm>
                  <a:off x="5023767" y="1491235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718D94F-D12C-47A1-91C5-22BC139F7C99}"/>
                    </a:ext>
                  </a:extLst>
                </p:cNvPr>
                <p:cNvCxnSpPr/>
                <p:nvPr/>
              </p:nvCxnSpPr>
              <p:spPr>
                <a:xfrm>
                  <a:off x="5627914" y="1500191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3FC814-79AA-45F4-B6D7-0DCE54C744AB}"/>
                </a:ext>
              </a:extLst>
            </p:cNvPr>
            <p:cNvSpPr/>
            <p:nvPr/>
          </p:nvSpPr>
          <p:spPr>
            <a:xfrm>
              <a:off x="4550759" y="1805574"/>
              <a:ext cx="907270" cy="890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Map_</a:t>
              </a:r>
            </a:p>
            <a:p>
              <a:pPr algn="ctr"/>
              <a:r>
                <a:rPr lang="en-US" sz="1050" dirty="0"/>
                <a:t>[0,0,255]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1E28E8-4A81-49BD-AC5E-2AC587F64F94}"/>
                </a:ext>
              </a:extLst>
            </p:cNvPr>
            <p:cNvSpPr/>
            <p:nvPr/>
          </p:nvSpPr>
          <p:spPr>
            <a:xfrm>
              <a:off x="5454284" y="1811013"/>
              <a:ext cx="907270" cy="890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Map_</a:t>
              </a:r>
            </a:p>
            <a:p>
              <a:pPr algn="ctr"/>
              <a:r>
                <a:rPr lang="en-US" sz="1050" dirty="0"/>
                <a:t>[0,1,255]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AEF64D-0D51-4CD4-BBB5-479F54D36E3A}"/>
                </a:ext>
              </a:extLst>
            </p:cNvPr>
            <p:cNvSpPr/>
            <p:nvPr/>
          </p:nvSpPr>
          <p:spPr>
            <a:xfrm>
              <a:off x="4556198" y="2660104"/>
              <a:ext cx="907270" cy="890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Map_</a:t>
              </a:r>
            </a:p>
            <a:p>
              <a:pPr algn="ctr"/>
              <a:r>
                <a:rPr lang="en-US" sz="1050" dirty="0"/>
                <a:t>[1,0,255]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1BDF3B-4A46-417C-BB62-FF0AB03E3AD9}"/>
              </a:ext>
            </a:extLst>
          </p:cNvPr>
          <p:cNvGrpSpPr/>
          <p:nvPr/>
        </p:nvGrpSpPr>
        <p:grpSpPr>
          <a:xfrm>
            <a:off x="420202" y="1173597"/>
            <a:ext cx="2967043" cy="3005264"/>
            <a:chOff x="420202" y="1320557"/>
            <a:chExt cx="2967043" cy="30052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36F6BF-6BDE-4E7E-AF7B-C7DF4B278DE1}"/>
                </a:ext>
              </a:extLst>
            </p:cNvPr>
            <p:cNvGrpSpPr/>
            <p:nvPr/>
          </p:nvGrpSpPr>
          <p:grpSpPr>
            <a:xfrm>
              <a:off x="420202" y="1320557"/>
              <a:ext cx="2967043" cy="3005264"/>
              <a:chOff x="757644" y="1609037"/>
              <a:chExt cx="2329544" cy="230437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881691-0215-4C6D-B5C2-44908F0CEDCC}"/>
                  </a:ext>
                </a:extLst>
              </p:cNvPr>
              <p:cNvSpPr/>
              <p:nvPr/>
            </p:nvSpPr>
            <p:spPr>
              <a:xfrm>
                <a:off x="773969" y="1609037"/>
                <a:ext cx="2302330" cy="2293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image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E904EA-0870-4927-8298-C3B5B79E41E1}"/>
                  </a:ext>
                </a:extLst>
              </p:cNvPr>
              <p:cNvGrpSpPr/>
              <p:nvPr/>
            </p:nvGrpSpPr>
            <p:grpSpPr>
              <a:xfrm>
                <a:off x="757644" y="1609037"/>
                <a:ext cx="2329544" cy="2304373"/>
                <a:chOff x="1427117" y="1609037"/>
                <a:chExt cx="2329544" cy="2304373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D6DDCDB-2D77-4CA8-902D-2B70603193E7}"/>
                    </a:ext>
                  </a:extLst>
                </p:cNvPr>
                <p:cNvCxnSpPr/>
                <p:nvPr/>
              </p:nvCxnSpPr>
              <p:spPr>
                <a:xfrm>
                  <a:off x="1427117" y="1877784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41D57D1-DE1A-4D55-9A78-EA60794C2E0F}"/>
                    </a:ext>
                  </a:extLst>
                </p:cNvPr>
                <p:cNvCxnSpPr/>
                <p:nvPr/>
              </p:nvCxnSpPr>
              <p:spPr>
                <a:xfrm>
                  <a:off x="1427117" y="3641277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06B545C-7E78-4C15-86FE-F15BEBF9268D}"/>
                    </a:ext>
                  </a:extLst>
                </p:cNvPr>
                <p:cNvCxnSpPr/>
                <p:nvPr/>
              </p:nvCxnSpPr>
              <p:spPr>
                <a:xfrm>
                  <a:off x="1448887" y="2438393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74181A7-D517-4402-AFE2-B5770C833D4C}"/>
                    </a:ext>
                  </a:extLst>
                </p:cNvPr>
                <p:cNvCxnSpPr/>
                <p:nvPr/>
              </p:nvCxnSpPr>
              <p:spPr>
                <a:xfrm>
                  <a:off x="1454331" y="3047993"/>
                  <a:ext cx="2302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528D73C-C67A-4626-BACC-2CB2194E9A5A}"/>
                    </a:ext>
                  </a:extLst>
                </p:cNvPr>
                <p:cNvCxnSpPr/>
                <p:nvPr/>
              </p:nvCxnSpPr>
              <p:spPr>
                <a:xfrm>
                  <a:off x="1714499" y="1609037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D96C552-7766-49F6-B367-CBBE6AE64B38}"/>
                    </a:ext>
                  </a:extLst>
                </p:cNvPr>
                <p:cNvCxnSpPr/>
                <p:nvPr/>
              </p:nvCxnSpPr>
              <p:spPr>
                <a:xfrm>
                  <a:off x="3450778" y="1614476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0FF0489-D3BA-41B1-82E5-B42FF6D4B252}"/>
                    </a:ext>
                  </a:extLst>
                </p:cNvPr>
                <p:cNvCxnSpPr/>
                <p:nvPr/>
              </p:nvCxnSpPr>
              <p:spPr>
                <a:xfrm>
                  <a:off x="2280565" y="1619918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D2985EA-02C2-416E-9640-30209620953F}"/>
                    </a:ext>
                  </a:extLst>
                </p:cNvPr>
                <p:cNvCxnSpPr/>
                <p:nvPr/>
              </p:nvCxnSpPr>
              <p:spPr>
                <a:xfrm>
                  <a:off x="2884712" y="1619915"/>
                  <a:ext cx="0" cy="229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DD2B0B-28AC-424D-895B-C6E433F2FF92}"/>
                </a:ext>
              </a:extLst>
            </p:cNvPr>
            <p:cNvSpPr/>
            <p:nvPr/>
          </p:nvSpPr>
          <p:spPr>
            <a:xfrm>
              <a:off x="786228" y="1671045"/>
              <a:ext cx="716670" cy="7100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D00A4CA-1655-4105-8EAE-53805FEAADB5}"/>
              </a:ext>
            </a:extLst>
          </p:cNvPr>
          <p:cNvSpPr txBox="1"/>
          <p:nvPr/>
        </p:nvSpPr>
        <p:spPr>
          <a:xfrm>
            <a:off x="3184071" y="4653640"/>
            <a:ext cx="581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block, UL is  map_[0,0,255], UR is map_[0,1,255]</a:t>
            </a:r>
          </a:p>
          <a:p>
            <a:r>
              <a:rPr lang="en-US" dirty="0"/>
              <a:t>                          BL is map_[1,0,255], and BR is map_[1,1,255]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929FC6-D1BE-4BBC-8A5C-AC142BFCE0F1}"/>
              </a:ext>
            </a:extLst>
          </p:cNvPr>
          <p:cNvCxnSpPr>
            <a:cxnSpLocks/>
          </p:cNvCxnSpPr>
          <p:nvPr/>
        </p:nvCxnSpPr>
        <p:spPr>
          <a:xfrm flipH="1" flipV="1">
            <a:off x="1273629" y="1962770"/>
            <a:ext cx="2451914" cy="274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DB78B1-9CF4-4E9F-91CD-DBB5EC9D4A46}"/>
              </a:ext>
            </a:extLst>
          </p:cNvPr>
          <p:cNvSpPr txBox="1"/>
          <p:nvPr/>
        </p:nvSpPr>
        <p:spPr>
          <a:xfrm>
            <a:off x="2997131" y="5241633"/>
            <a:ext cx="885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:</a:t>
            </a:r>
          </a:p>
          <a:p>
            <a:r>
              <a:rPr lang="en-US" dirty="0"/>
              <a:t>Val = image[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r>
              <a:rPr lang="en-US" dirty="0" err="1"/>
              <a:t>inverseI</a:t>
            </a:r>
            <a:r>
              <a:rPr lang="en-US" dirty="0"/>
              <a:t> = 64-i, inverse=J = 64-j</a:t>
            </a:r>
          </a:p>
          <a:p>
            <a:r>
              <a:rPr lang="en-US" dirty="0"/>
              <a:t> (</a:t>
            </a:r>
            <a:r>
              <a:rPr lang="en-US" dirty="0" err="1"/>
              <a:t>I,j</a:t>
            </a:r>
            <a:r>
              <a:rPr lang="en-US" dirty="0"/>
              <a:t>) = (</a:t>
            </a:r>
            <a:r>
              <a:rPr lang="en-US" dirty="0" err="1"/>
              <a:t>inverseI</a:t>
            </a:r>
            <a:r>
              <a:rPr lang="en-US" dirty="0"/>
              <a:t> * (</a:t>
            </a:r>
            <a:r>
              <a:rPr lang="en-US" dirty="0" err="1"/>
              <a:t>inverseJ</a:t>
            </a:r>
            <a:r>
              <a:rPr lang="en-US" dirty="0"/>
              <a:t> * LU[</a:t>
            </a:r>
            <a:r>
              <a:rPr lang="en-US" dirty="0" err="1"/>
              <a:t>val</a:t>
            </a:r>
            <a:r>
              <a:rPr lang="en-US" dirty="0"/>
              <a:t>] + j * RU[</a:t>
            </a:r>
            <a:r>
              <a:rPr lang="en-US" dirty="0" err="1"/>
              <a:t>val</a:t>
            </a:r>
            <a:r>
              <a:rPr lang="en-US" dirty="0"/>
              <a:t>]) + </a:t>
            </a:r>
            <a:r>
              <a:rPr lang="en-US" dirty="0" err="1"/>
              <a:t>i</a:t>
            </a:r>
            <a:r>
              <a:rPr lang="en-US" dirty="0"/>
              <a:t> * (</a:t>
            </a:r>
            <a:r>
              <a:rPr lang="en-US" dirty="0" err="1"/>
              <a:t>inverseJ</a:t>
            </a:r>
            <a:r>
              <a:rPr lang="en-US" dirty="0"/>
              <a:t> * LB[</a:t>
            </a:r>
            <a:r>
              <a:rPr lang="en-US" dirty="0" err="1"/>
              <a:t>val</a:t>
            </a:r>
            <a:r>
              <a:rPr lang="en-US" dirty="0"/>
              <a:t>] + j * RB[</a:t>
            </a:r>
            <a:r>
              <a:rPr lang="en-US" dirty="0" err="1"/>
              <a:t>val</a:t>
            </a:r>
            <a:r>
              <a:rPr lang="en-US" dirty="0"/>
              <a:t>])) / num)</a:t>
            </a:r>
          </a:p>
        </p:txBody>
      </p:sp>
    </p:spTree>
    <p:extLst>
      <p:ext uri="{BB962C8B-B14F-4D97-AF65-F5344CB8AC3E}">
        <p14:creationId xmlns:p14="http://schemas.microsoft.com/office/powerpoint/2010/main" val="20071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D482-E6AC-4EF7-B2E2-7B05CDDA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Unsharp masking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2786E-AF88-4574-8915-C8AAF6EF4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55" y="1491681"/>
            <a:ext cx="5195888" cy="50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4DDC-00A0-463E-A3D9-92D30A6F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Unsharp masking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3F916-4DAB-44CE-BA07-A0847E76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49" y="1452562"/>
            <a:ext cx="624270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369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1. Image preparation</vt:lpstr>
      <vt:lpstr>2. Clipping Histogram</vt:lpstr>
      <vt:lpstr>3. Interpolation</vt:lpstr>
      <vt:lpstr>Unsharp masking</vt:lpstr>
      <vt:lpstr>Unsharp masking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Clear Align 9</dc:creator>
  <cp:lastModifiedBy>Clear Align 9</cp:lastModifiedBy>
  <cp:revision>42</cp:revision>
  <dcterms:created xsi:type="dcterms:W3CDTF">2020-05-26T19:12:33Z</dcterms:created>
  <dcterms:modified xsi:type="dcterms:W3CDTF">2020-05-28T20:35:17Z</dcterms:modified>
</cp:coreProperties>
</file>