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Encode Sans Black"/>
      <p:bold r:id="rId12"/>
    </p:embeddedFont>
    <p:embeddedFont>
      <p:font typeface="Open Sans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pFbmb5g5OQDSPoy7HtZWbOFz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OpenSansLight-regular.fntdata"/><Relationship Id="rId12" Type="http://schemas.openxmlformats.org/officeDocument/2006/relationships/font" Target="fonts/EncodeSans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Light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python-gui-pyqt-vs-tkinter/" TargetMode="External"/><Relationship Id="rId3" Type="http://schemas.openxmlformats.org/officeDocument/2006/relationships/hyperlink" Target="https://www.educba.com/kivy-vs-tkinter/" TargetMode="External"/><Relationship Id="rId4" Type="http://schemas.openxmlformats.org/officeDocument/2006/relationships/hyperlink" Target="https://redhuli.io/create-ui-with-tkinter-grid-layout-manager/" TargetMode="External"/><Relationship Id="rId5" Type="http://schemas.openxmlformats.org/officeDocument/2006/relationships/hyperlink" Target="https://www.geeksforgeeks.org/what-does-the-tearoff-attribute-do-in-a-tkinter-menu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 → UI → ML</a:t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20974b1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 eli5 → program fn → audience is rnd </a:t>
            </a:r>
            <a:endParaRPr/>
          </a:p>
        </p:txBody>
      </p:sp>
      <p:sp>
        <p:nvSpPr>
          <p:cNvPr id="52" name="Google Shape;52;g11720974b1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20974b1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audience is rnd → python scary uwu → ez interface</a:t>
            </a:r>
            <a:endParaRPr/>
          </a:p>
        </p:txBody>
      </p:sp>
      <p:sp>
        <p:nvSpPr>
          <p:cNvPr id="63" name="Google Shape;63;g11720974b1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Tkinter, Pyqt, kivy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https://www.geeksforgeeks.org/python-gui-pyqt-vs-tkinter/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https://www.educba.com/kivy-vs-tkinter/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https://redhuli.io/create-ui-with-tkinter-grid-layout-manager/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https://www.geeksforgeeks.org/what-does-the-tearoff-attribute-do-in-a-tkinter-menu/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022c87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022c87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7022c87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9200" y="3900780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2" name="Google Shape;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47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/>
          <p:nvPr>
            <p:ph type="title"/>
          </p:nvPr>
        </p:nvSpPr>
        <p:spPr>
          <a:xfrm>
            <a:off x="446609" y="495260"/>
            <a:ext cx="11298782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33" y="1282464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/>
          <p:nvPr>
            <p:ph idx="2" type="chart"/>
          </p:nvPr>
        </p:nvSpPr>
        <p:spPr>
          <a:xfrm>
            <a:off x="597231" y="1521434"/>
            <a:ext cx="10912883" cy="4726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654" y="6463789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441" y="4568599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41" y="6132013"/>
            <a:ext cx="3233635" cy="284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23" name="Google Shape;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>
            <p:ph type="title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509" y="1819205"/>
            <a:ext cx="1471708" cy="12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47"/>
              </a:spcBef>
              <a:spcAft>
                <a:spcPts val="0"/>
              </a:spcAft>
              <a:buClr>
                <a:srgbClr val="E8D3A2"/>
              </a:buClr>
              <a:buSzPts val="3733"/>
              <a:buFont typeface="Arial"/>
              <a:buNone/>
              <a:defRPr b="0" i="0" sz="3733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640"/>
              </a:spcBef>
              <a:spcAft>
                <a:spcPts val="0"/>
              </a:spcAft>
              <a:buClr>
                <a:srgbClr val="E8D3A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055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/>
          <p:nvPr>
            <p:ph type="title"/>
          </p:nvPr>
        </p:nvSpPr>
        <p:spPr>
          <a:xfrm>
            <a:off x="597230" y="492381"/>
            <a:ext cx="10929479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34" name="Google Shape;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760287" y="495260"/>
            <a:ext cx="10985103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ML for Selecting Electrolytes </a:t>
            </a:r>
            <a:endParaRPr sz="566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“SELEC”</a:t>
            </a:r>
            <a:br>
              <a:rPr lang="en-US" sz="5667"/>
            </a:br>
            <a:r>
              <a:rPr lang="en-US" sz="5667"/>
              <a:t>User Interface </a:t>
            </a:r>
            <a:endParaRPr sz="5667"/>
          </a:p>
        </p:txBody>
      </p:sp>
      <p:sp>
        <p:nvSpPr>
          <p:cNvPr id="48" name="Google Shape;48;p1"/>
          <p:cNvSpPr txBox="1"/>
          <p:nvPr/>
        </p:nvSpPr>
        <p:spPr>
          <a:xfrm>
            <a:off x="4246652" y="419059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02/2</a:t>
            </a:r>
            <a:r>
              <a:rPr lang="en-US" sz="2000">
                <a:solidFill>
                  <a:schemeClr val="dk1"/>
                </a:solidFill>
              </a:rPr>
              <a:t>4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/2022</a:t>
            </a:r>
            <a:endParaRPr sz="1600"/>
          </a:p>
        </p:txBody>
      </p:sp>
      <p:sp>
        <p:nvSpPr>
          <p:cNvPr id="49" name="Google Shape;49;p1"/>
          <p:cNvSpPr txBox="1"/>
          <p:nvPr/>
        </p:nvSpPr>
        <p:spPr>
          <a:xfrm>
            <a:off x="4246652" y="4272624"/>
            <a:ext cx="369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Bella Wu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 Li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Rose Lee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Shuyan Zhao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720974b1b_1_0"/>
          <p:cNvSpPr txBox="1"/>
          <p:nvPr>
            <p:ph type="title"/>
          </p:nvPr>
        </p:nvSpPr>
        <p:spPr>
          <a:xfrm>
            <a:off x="613827" y="492975"/>
            <a:ext cx="9515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55" name="Google Shape;55;g11720974b1b_1_0"/>
          <p:cNvSpPr txBox="1"/>
          <p:nvPr/>
        </p:nvSpPr>
        <p:spPr>
          <a:xfrm>
            <a:off x="613825" y="1545475"/>
            <a:ext cx="101295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Electrolyte research is a hot topic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combination of 3 variables (cathode, anode, C-rate)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○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 predicts battery performance and selects best electrolyte</a:t>
            </a:r>
            <a:endParaRPr/>
          </a:p>
        </p:txBody>
      </p:sp>
      <p:grpSp>
        <p:nvGrpSpPr>
          <p:cNvPr id="56" name="Google Shape;56;g11720974b1b_1_0"/>
          <p:cNvGrpSpPr/>
          <p:nvPr/>
        </p:nvGrpSpPr>
        <p:grpSpPr>
          <a:xfrm>
            <a:off x="3650355" y="3920733"/>
            <a:ext cx="4241887" cy="2272280"/>
            <a:chOff x="8402275" y="405625"/>
            <a:chExt cx="2144100" cy="1089300"/>
          </a:xfrm>
        </p:grpSpPr>
        <p:sp>
          <p:nvSpPr>
            <p:cNvPr id="57" name="Google Shape;57;g11720974b1b_1_0"/>
            <p:cNvSpPr/>
            <p:nvPr/>
          </p:nvSpPr>
          <p:spPr>
            <a:xfrm>
              <a:off x="8402275" y="405625"/>
              <a:ext cx="2144100" cy="1089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/>
            </a:p>
          </p:txBody>
        </p:sp>
        <p:sp>
          <p:nvSpPr>
            <p:cNvPr id="58" name="Google Shape;58;g11720974b1b_1_0"/>
            <p:cNvSpPr/>
            <p:nvPr/>
          </p:nvSpPr>
          <p:spPr>
            <a:xfrm>
              <a:off x="8402275" y="777025"/>
              <a:ext cx="2144100" cy="346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/>
                <a:t>Electrolyte</a:t>
              </a:r>
              <a:endParaRPr sz="2300"/>
            </a:p>
          </p:txBody>
        </p:sp>
        <p:sp>
          <p:nvSpPr>
            <p:cNvPr id="59" name="Google Shape;59;g11720974b1b_1_0"/>
            <p:cNvSpPr txBox="1"/>
            <p:nvPr/>
          </p:nvSpPr>
          <p:spPr>
            <a:xfrm>
              <a:off x="8802175" y="461135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2"/>
                  </a:solidFill>
                </a:rPr>
                <a:t>Cathode</a:t>
              </a:r>
              <a:endParaRPr sz="2300">
                <a:solidFill>
                  <a:schemeClr val="lt2"/>
                </a:solidFill>
              </a:endParaRPr>
            </a:p>
          </p:txBody>
        </p:sp>
        <p:sp>
          <p:nvSpPr>
            <p:cNvPr id="60" name="Google Shape;60;g11720974b1b_1_0"/>
            <p:cNvSpPr txBox="1"/>
            <p:nvPr/>
          </p:nvSpPr>
          <p:spPr>
            <a:xfrm>
              <a:off x="8802175" y="1206611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2"/>
                  </a:solidFill>
                </a:rPr>
                <a:t>Anode</a:t>
              </a:r>
              <a:endParaRPr sz="23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20974b1b_3_0"/>
          <p:cNvSpPr txBox="1"/>
          <p:nvPr>
            <p:ph type="title"/>
          </p:nvPr>
        </p:nvSpPr>
        <p:spPr>
          <a:xfrm>
            <a:off x="613819" y="492975"/>
            <a:ext cx="657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Need for User Interface</a:t>
            </a:r>
            <a:endParaRPr/>
          </a:p>
        </p:txBody>
      </p:sp>
      <p:pic>
        <p:nvPicPr>
          <p:cNvPr descr="The Best Way to Learn Python – Python Programming Tutorial for Beginners" id="66" name="Google Shape;66;g11720974b1b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25" y="2584450"/>
            <a:ext cx="4875125" cy="3421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website&#10;&#10;Description automatically generated" id="67" name="Google Shape;67;g11720974b1b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3584" y="2584451"/>
            <a:ext cx="5776516" cy="342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1720974b1b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905" y="2781795"/>
            <a:ext cx="2878690" cy="30264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1720974b1b_3_0"/>
          <p:cNvSpPr txBox="1"/>
          <p:nvPr/>
        </p:nvSpPr>
        <p:spPr>
          <a:xfrm>
            <a:off x="613825" y="1669038"/>
            <a:ext cx="119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everyone knows Python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Packages Considered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613833" y="1633471"/>
            <a:ext cx="48553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Interfaces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6035900" y="1633471"/>
            <a:ext cx="533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Graphical User Interfaces</a:t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501" y="2483724"/>
            <a:ext cx="3004513" cy="1365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: web development, one drop at a time"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6914" y="4188398"/>
            <a:ext cx="3223686" cy="126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087" y="2483724"/>
            <a:ext cx="2847119" cy="1203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Qt - Wikipedia" id="81" name="Google Shape;8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67476" y="3399520"/>
            <a:ext cx="2044803" cy="213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6465458" y="4111401"/>
            <a:ext cx="21679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Tkinter</a:t>
            </a:r>
            <a:endParaRPr sz="4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022c8735_0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Packages Considered</a:t>
            </a:r>
            <a:endParaRPr/>
          </a:p>
        </p:txBody>
      </p:sp>
      <p:pic>
        <p:nvPicPr>
          <p:cNvPr descr="PyQt - Wikipedia" id="89" name="Google Shape;89;g117022c873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100" y="1491273"/>
            <a:ext cx="1429200" cy="14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17022c8735_0_0"/>
          <p:cNvSpPr txBox="1"/>
          <p:nvPr/>
        </p:nvSpPr>
        <p:spPr>
          <a:xfrm>
            <a:off x="613825" y="3400625"/>
            <a:ext cx="3332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73239"/>
                </a:solidFill>
                <a:highlight>
                  <a:srgbClr val="FFFFFF"/>
                </a:highlight>
              </a:rPr>
              <a:t>Advantage</a:t>
            </a:r>
            <a:endParaRPr b="1" i="1"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500">
                <a:solidFill>
                  <a:srgbClr val="273239"/>
                </a:solidFill>
                <a:highlight>
                  <a:srgbClr val="FFFFFF"/>
                </a:highlight>
              </a:rPr>
              <a:t>Coding versatility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-US" sz="1500">
                <a:solidFill>
                  <a:srgbClr val="273239"/>
                </a:solidFill>
                <a:highlight>
                  <a:srgbClr val="FFFFFF"/>
                </a:highlight>
              </a:rPr>
              <a:t>Various UI components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-US" sz="1500">
                <a:solidFill>
                  <a:srgbClr val="273239"/>
                </a:solidFill>
                <a:highlight>
                  <a:srgbClr val="FFFFFF"/>
                </a:highlight>
              </a:rPr>
              <a:t>Various learning resources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73239"/>
                </a:solidFill>
                <a:highlight>
                  <a:srgbClr val="FFFFFF"/>
                </a:highlight>
              </a:rPr>
              <a:t>Disadvantage</a:t>
            </a:r>
            <a:endParaRPr b="1" i="1"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Lack of Python classes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Time consuming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Source issue (open vs. non-open)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g117022c8735_0_0"/>
          <p:cNvSpPr txBox="1"/>
          <p:nvPr/>
        </p:nvSpPr>
        <p:spPr>
          <a:xfrm>
            <a:off x="4978083" y="1882226"/>
            <a:ext cx="216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Tkinter</a:t>
            </a:r>
            <a:endParaRPr sz="4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g117022c8735_0_0"/>
          <p:cNvSpPr txBox="1"/>
          <p:nvPr/>
        </p:nvSpPr>
        <p:spPr>
          <a:xfrm>
            <a:off x="4429950" y="3300575"/>
            <a:ext cx="333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273239"/>
                </a:solidFill>
                <a:highlight>
                  <a:srgbClr val="FFFFFF"/>
                </a:highlight>
              </a:rPr>
              <a:t>Advantage</a:t>
            </a:r>
            <a:endParaRPr b="1" i="1"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500">
                <a:highlight>
                  <a:srgbClr val="FFFFFF"/>
                </a:highlight>
              </a:rPr>
              <a:t>Easy and fast to implement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More flexible and stable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Simple syntax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Easy to understand and master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73239"/>
                </a:solidFill>
                <a:highlight>
                  <a:srgbClr val="FFFFFF"/>
                </a:highlight>
              </a:rPr>
              <a:t>Disadvantage</a:t>
            </a:r>
            <a:endParaRPr b="1" i="1"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Does not include advanced widgets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No </a:t>
            </a:r>
            <a:r>
              <a:rPr lang="en-US" sz="1500">
                <a:highlight>
                  <a:srgbClr val="FFFFFF"/>
                </a:highlight>
              </a:rPr>
              <a:t>reliable UI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Can be hard to debug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g117022c873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5287" y="1634449"/>
            <a:ext cx="2847119" cy="120355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17022c8735_0_0"/>
          <p:cNvSpPr txBox="1"/>
          <p:nvPr/>
        </p:nvSpPr>
        <p:spPr>
          <a:xfrm>
            <a:off x="8562788" y="3400625"/>
            <a:ext cx="3332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73239"/>
                </a:solidFill>
                <a:highlight>
                  <a:srgbClr val="FFFFFF"/>
                </a:highlight>
              </a:rPr>
              <a:t>Advantage</a:t>
            </a:r>
            <a:endParaRPr b="1" i="1"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500">
                <a:solidFill>
                  <a:srgbClr val="273239"/>
                </a:solidFill>
                <a:highlight>
                  <a:srgbClr val="FFFFFF"/>
                </a:highlight>
              </a:rPr>
              <a:t>Fine geometry management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Char char="●"/>
            </a:pPr>
            <a:r>
              <a:rPr lang="en-US" sz="1500">
                <a:solidFill>
                  <a:srgbClr val="273239"/>
                </a:solidFill>
                <a:highlight>
                  <a:srgbClr val="FFFFFF"/>
                </a:highlight>
              </a:rPr>
              <a:t>Support various platform</a:t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73239"/>
                </a:solidFill>
                <a:highlight>
                  <a:srgbClr val="FFFFFF"/>
                </a:highlight>
              </a:rPr>
              <a:t>Disadvantage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Additional installation 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highlight>
                  <a:srgbClr val="FFFFFF"/>
                </a:highlight>
              </a:rPr>
              <a:t>Widgets problem on naming parameters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Tkinter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25" y="1599900"/>
            <a:ext cx="5119275" cy="502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925" y="1599898"/>
            <a:ext cx="5234200" cy="31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Tkinter Advantages and Disadvantages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613826" y="1774075"/>
            <a:ext cx="4682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sz="2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source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Tkinter package already loaded in python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elatively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simplistic and easy to understand 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6213179" y="1774075"/>
            <a:ext cx="5445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</a:t>
            </a:r>
            <a:endParaRPr sz="2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lder looking interface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Lack of advanced widgets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●"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Still need to open python to start user interface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2022-02-22T17:19:37Z</dcterms:created>
  <dc:creator>roselee3</dc:creator>
</cp:coreProperties>
</file>