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The Shrek Super Slammers</a:t>
            </a:r>
            <a:br>
              <a:rPr lang="en" sz="2800">
                <a:latin typeface="Calibri"/>
                <a:ea typeface="Calibri"/>
                <a:cs typeface="Calibri"/>
                <a:sym typeface="Calibri"/>
              </a:rPr>
            </a:br>
            <a:br>
              <a:rPr lang="en" sz="2800">
                <a:latin typeface="Calibri"/>
                <a:ea typeface="Calibri"/>
                <a:cs typeface="Calibri"/>
                <a:sym typeface="Calibri"/>
              </a:rPr>
            </a:br>
            <a:r>
              <a:rPr lang="en" sz="5400">
                <a:latin typeface="Calibri"/>
                <a:ea typeface="Calibri"/>
                <a:cs typeface="Calibri"/>
                <a:sym typeface="Calibri"/>
              </a:rPr>
              <a:t>Dijkstra’s Algorithm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9850" lvl="0" marL="0" rtl="0" algn="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Floyd-Marshall’s algorithm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Finds shortest distance between all nodes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2d array of shortest distances from each node to every other node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Examines distance from a source node to a destination node through alternate paths</a:t>
            </a:r>
          </a:p>
          <a:p>
            <a:pPr indent="-381000" lvl="0" marL="457200" rtl="0">
              <a:spcBef>
                <a:spcPts val="0"/>
              </a:spcBef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Runtime complexity: O(V</a:t>
            </a:r>
            <a:r>
              <a:rPr baseline="30000" lang="en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Bellman Ford’s algorithm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Single source to all other destinations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Not a greedy algorithm, can have negative edges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Array of shortest distances to each node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Updates array with paths to adjacent nodes</a:t>
            </a:r>
          </a:p>
          <a:p>
            <a:pPr indent="-381000" lvl="0" marL="457200" rtl="0">
              <a:spcBef>
                <a:spcPts val="0"/>
              </a:spcBef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Runtime complexity O(V</a:t>
            </a:r>
            <a:r>
              <a:rPr baseline="30000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Compared to Primm’s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Also a greedy algorithm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Finds the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spanning tree for a undirected graph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Start at a node and continues adds the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minimum edge to an unexplored vertex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Identical in time complexity to Dijkstra’s </a:t>
            </a:r>
            <a:r>
              <a:rPr lang="en" sz="2400"/>
              <a:t> 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Compared to the Genetic Algorithm 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Finds the shortest distance between one node and all others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Finds the shortest path by “evolution” or random selection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Has a time com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plexity of O(V</a:t>
            </a:r>
            <a:r>
              <a:rPr baseline="30000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is the fastest of our examples in actuality </a:t>
            </a:r>
          </a:p>
          <a:p>
            <a:pPr indent="-381000" lvl="0" marL="457200">
              <a:spcBef>
                <a:spcPts val="0"/>
              </a:spcBef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was significantly faster than dijkstra’s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factor determines if an algorithm is considered “greedy?”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what situation would you want to use Dijkstra’s Algorithm?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data structures can be used to shorten Dijkstra’s runtime?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727100"/>
            <a:ext cx="7712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Dijkstra’s algorithm is a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greedy algorithm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that solves the shortest path problem</a:t>
            </a:r>
          </a:p>
          <a:p>
            <a:pPr indent="-381000" lvl="0" marL="457200">
              <a:spcBef>
                <a:spcPts val="0"/>
              </a:spcBef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This algorithm finds the shortest path from a node to all other nodes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History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Edsger Dijkstra invented the algorithm that would become known as Dijkstra’s algorithm in 1956, and published it three years later in 1959.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Basic overview of how it works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15900" y="1642550"/>
            <a:ext cx="71205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Declares the initial node distance as 0 and all other node distances as infinity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Adds to the known vertices by calculating the distance from the origin to the current node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72150"/>
            <a:ext cx="8520600" cy="8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Roadway Maps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875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Roadways are connected like edges on a graph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can be used to find the shortest roadway between a starting point and a destination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Could potentially be used for GPS navigation</a:t>
            </a:r>
          </a:p>
          <a:p>
            <a:pPr indent="-6985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Network Routing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Like how roadways are connected, routers are connected and an edge cost between any two nodes (routers) can be calculated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can be used to find the optimal path for a network    packet to take in order to reach its intended destination</a:t>
            </a:r>
          </a:p>
          <a:p>
            <a:pPr indent="-6985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Evacuations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Almost any physical plane can be converted into a graph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can be used to find the fastest way out of a building during an evacuation using dynamic signage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Efficiency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Time complexity: O(N</a:t>
            </a:r>
            <a:r>
              <a:rPr baseline="30000" lang="e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Searches for lowest unvisited node, does this after each iteration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Reduced to O(N log N) if implemented with a min heap</a:t>
            </a:r>
          </a:p>
          <a:p>
            <a:pPr indent="-381000" lvl="0" marL="457200">
              <a:spcBef>
                <a:spcPts val="0"/>
              </a:spcBef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Keeps the lowest unvisited node as the root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Comparison to Other Algorithms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Floyd-Marshall’s algorithm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Bellman-Ford’s algorithm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Primm’s algorithm</a:t>
            </a:r>
          </a:p>
          <a:p>
            <a:pPr indent="-381000" lvl="0" marL="457200">
              <a:spcBef>
                <a:spcPts val="0"/>
              </a:spcBef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Genetic Algorithm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