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
      <p:font typeface="Lora"/>
      <p:regular r:id="rId28"/>
      <p:bold r:id="rId29"/>
      <p:italic r:id="rId30"/>
      <p:boldItalic r:id="rId31"/>
    </p:embeddedFont>
    <p:embeddedFont>
      <p:font typeface="Lora Regular"/>
      <p:regular r:id="rId32"/>
      <p:bold r:id="rId33"/>
      <p:italic r:id="rId34"/>
      <p:boldItalic r:id="rId35"/>
    </p:embeddedFont>
    <p:embeddedFont>
      <p:font typeface="Quattrocento Sans"/>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82A6C86-D04B-4D67-8C7D-9683738A4A39}">
  <a:tblStyle styleId="{382A6C86-D04B-4D67-8C7D-9683738A4A39}"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Lora-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ora-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ora-boldItalic.fntdata"/><Relationship Id="rId30" Type="http://schemas.openxmlformats.org/officeDocument/2006/relationships/font" Target="fonts/Lora-italic.fntdata"/><Relationship Id="rId11" Type="http://schemas.openxmlformats.org/officeDocument/2006/relationships/slide" Target="slides/slide6.xml"/><Relationship Id="rId33" Type="http://schemas.openxmlformats.org/officeDocument/2006/relationships/font" Target="fonts/LoraRegular-bold.fntdata"/><Relationship Id="rId10" Type="http://schemas.openxmlformats.org/officeDocument/2006/relationships/slide" Target="slides/slide5.xml"/><Relationship Id="rId32" Type="http://schemas.openxmlformats.org/officeDocument/2006/relationships/font" Target="fonts/LoraRegular-regular.fntdata"/><Relationship Id="rId13" Type="http://schemas.openxmlformats.org/officeDocument/2006/relationships/slide" Target="slides/slide8.xml"/><Relationship Id="rId35" Type="http://schemas.openxmlformats.org/officeDocument/2006/relationships/font" Target="fonts/LoraRegular-boldItalic.fntdata"/><Relationship Id="rId12" Type="http://schemas.openxmlformats.org/officeDocument/2006/relationships/slide" Target="slides/slide7.xml"/><Relationship Id="rId34" Type="http://schemas.openxmlformats.org/officeDocument/2006/relationships/font" Target="fonts/LoraRegular-italic.fntdata"/><Relationship Id="rId15" Type="http://schemas.openxmlformats.org/officeDocument/2006/relationships/slide" Target="slides/slide10.xml"/><Relationship Id="rId37" Type="http://schemas.openxmlformats.org/officeDocument/2006/relationships/font" Target="fonts/QuattrocentoSans-bold.fntdata"/><Relationship Id="rId14" Type="http://schemas.openxmlformats.org/officeDocument/2006/relationships/slide" Target="slides/slide9.xml"/><Relationship Id="rId36" Type="http://schemas.openxmlformats.org/officeDocument/2006/relationships/font" Target="fonts/QuattrocentoSans-regular.fntdata"/><Relationship Id="rId17" Type="http://schemas.openxmlformats.org/officeDocument/2006/relationships/slide" Target="slides/slide12.xml"/><Relationship Id="rId39" Type="http://schemas.openxmlformats.org/officeDocument/2006/relationships/font" Target="fonts/QuattrocentoSans-boldItalic.fntdata"/><Relationship Id="rId16" Type="http://schemas.openxmlformats.org/officeDocument/2006/relationships/slide" Target="slides/slide11.xml"/><Relationship Id="rId38" Type="http://schemas.openxmlformats.org/officeDocument/2006/relationships/font" Target="fonts/QuattrocentoSans-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84503f3035_3_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84503f3035_3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When we built the model, </a:t>
            </a:r>
            <a:r>
              <a:rPr lang="en">
                <a:solidFill>
                  <a:schemeClr val="dk1"/>
                </a:solidFill>
              </a:rPr>
              <a:t>Since we mentioned that p could be 2 or 1, we built ARIMA(2,1,0) first. However, the p-value of the lag 2 is not significant shown at top left table. we decide to build ARIMA(1,1,0) instead. </a:t>
            </a:r>
            <a:endParaRPr/>
          </a:p>
          <a:p>
            <a:pPr indent="0" lvl="0" marL="0" rtl="0" algn="l">
              <a:spcBef>
                <a:spcPts val="0"/>
              </a:spcBef>
              <a:spcAft>
                <a:spcPts val="0"/>
              </a:spcAft>
              <a:buNone/>
            </a:pPr>
            <a:r>
              <a:rPr lang="en"/>
              <a:t>Then, we built the model with Intercept. However, it seems like the intercept is not significant since the P-value is not small enough. So we built the model without intercept. From the model prediction plot, we can see the performance of the fitted model is good. The estimate coefficient is 0.228 and the p-value is small which means significant. Also we need to check errors</a:t>
            </a:r>
            <a:r>
              <a:rPr lang="en">
                <a:solidFill>
                  <a:schemeClr val="dk1"/>
                </a:solidFill>
              </a:rPr>
              <a:t>.From table at middle right, The Mean Square Error is 26 thousand 5 hundred and 30.9. The Mean Absolute percent error is around 1.4968, which means there was about 1.5% data could not fit in the model. Since the Mean absolute percent error is very small and the R square 0.948 is big, we can say the model predictions performs good. </a:t>
            </a:r>
            <a:r>
              <a:rPr lang="en"/>
              <a:t>The final equation for predicting “High” price of Bitcoin from ARIMA(1,1,0) is shown at right bottom.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8451fb0f8e_0_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8451fb0f8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Then</a:t>
            </a:r>
            <a:r>
              <a:rPr lang="en">
                <a:solidFill>
                  <a:schemeClr val="dk1"/>
                </a:solidFill>
              </a:rPr>
              <a:t>, we also tried to build ARIMA(0,1,1) model with Intercept. Also, it seems like the intercept is not significant since the P-value is not small enough so we build without intercept.  From the model prediction plot, we can see the performance of the fitted model is good. The estimate coefficient is -0.252, and the p-value is small which means significant. Also we need to check errors.From table at top right, The Mean Square Error is 26 thousand 4 hundred and 75.4. The Mean Absolute percent  error is around 1.51, which means there was about 1.51% data could not fit in the model. Since the Mean absolute percent error is very small and the R square 0.949 is big, we can say the model predictions performs good. The final equation for predicting “High” price of Bitcoin from ARIMA(0,1,1) is shown at right corner.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Shengqi will discuss how we evaluate hold out sample and the comparison between models.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84503f3035_22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84503f3035_2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Now, I wanna talk about why we choose 30 - 40 hold-out sample, instead of 15% of data. Since we have 1000 daily observations, if we choose 85-150 hold-out sample, the series’ training set will cover all data before July 2019. However, we can see that the trend from January 2019 to July 2019 is only increasing, so based on that, it will only predict an increasing trend, but from the plot of the original series, we can clearly see a turning point after July 2019, which shows the actual trend is decreasing after July 2019. Therefore, the right size of a hold-out sample should be relatively small, and it also needs to contain data after the turning point. Therefore, we choose 30-40 hold out sample. It is big enough to fit and cover the decreasing trend.</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Also, here is the comparison of 85 hold-out sample and 30 hold out sample, we can clearly see the predicted trend.</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84503f3035_3_1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84503f3035_3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Here is a table shown the comparison of different models based on some relevant statistic fit. We can see from the table, the MAPE of ARIMA(1,1,0) model </a:t>
            </a:r>
            <a:r>
              <a:rPr lang="en" sz="1200"/>
              <a:t>with 30 </a:t>
            </a:r>
            <a:r>
              <a:rPr lang="en" sz="1200"/>
              <a:t>hold</a:t>
            </a:r>
            <a:r>
              <a:rPr lang="en" sz="1200"/>
              <a:t> out</a:t>
            </a:r>
            <a:r>
              <a:rPr lang="en" sz="1200"/>
              <a:t> is smaller comparing to other models, which is 1.49</a:t>
            </a:r>
            <a:r>
              <a:rPr lang="en" sz="1200">
                <a:solidFill>
                  <a:srgbClr val="222222"/>
                </a:solidFill>
                <a:highlight>
                  <a:srgbClr val="FFFFFF"/>
                </a:highlight>
                <a:latin typeface="Roboto"/>
                <a:ea typeface="Roboto"/>
                <a:cs typeface="Roboto"/>
                <a:sym typeface="Roboto"/>
              </a:rPr>
              <a:t>.</a:t>
            </a:r>
            <a:r>
              <a:rPr lang="en" sz="1200"/>
              <a:t> and the R-squared is also pretty large, even though the R-squared of ARIMA(0,1,1) model with 30 hold out is larger, but the difference of R-squared between these two models is not that significant, so, we decide to choose the ARIMA(1,1,0) model.</a:t>
            </a:r>
            <a:endParaRPr sz="1200"/>
          </a:p>
          <a:p>
            <a:pPr indent="0" lvl="0" marL="0" rtl="0" algn="l">
              <a:spcBef>
                <a:spcPts val="0"/>
              </a:spcBef>
              <a:spcAft>
                <a:spcPts val="0"/>
              </a:spcAft>
              <a:buNone/>
            </a:pPr>
            <a:r>
              <a:t/>
            </a:r>
            <a:endParaRPr/>
          </a:p>
          <a:p>
            <a:pPr indent="0" lvl="0" marL="0" rtl="0" algn="l">
              <a:spcBef>
                <a:spcPts val="0"/>
              </a:spcBef>
              <a:spcAft>
                <a:spcPts val="0"/>
              </a:spcAft>
              <a:buNone/>
            </a:pPr>
            <a:r>
              <a:rPr lang="en"/>
              <a:t>Junzhe will continue on TF model. </a:t>
            </a:r>
            <a:endParaRPr/>
          </a:p>
          <a:p>
            <a:pPr indent="0" lvl="0" marL="0" rtl="0" algn="l">
              <a:spcBef>
                <a:spcPts val="0"/>
              </a:spcBef>
              <a:spcAft>
                <a:spcPts val="0"/>
              </a:spcAft>
              <a:buNone/>
            </a:pPr>
            <a:r>
              <a:t/>
            </a:r>
            <a:endParaRPr>
              <a:solidFill>
                <a:srgbClr val="FF0000"/>
              </a:solidFill>
            </a:endParaRPr>
          </a:p>
          <a:p>
            <a:pPr indent="0" lvl="0" marL="0" rtl="0" algn="l">
              <a:spcBef>
                <a:spcPts val="0"/>
              </a:spcBef>
              <a:spcAft>
                <a:spcPts val="0"/>
              </a:spcAft>
              <a:buNone/>
            </a:pPr>
            <a:r>
              <a:t/>
            </a:r>
            <a:endParaRPr>
              <a:solidFill>
                <a:srgbClr val="FF0000"/>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84503f3035_2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84503f303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sz="1050">
                <a:solidFill>
                  <a:schemeClr val="dk1"/>
                </a:solidFill>
              </a:rPr>
              <a:t>whether we need a TF noise model.</a:t>
            </a:r>
            <a:endParaRPr sz="105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84503f3035_2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84503f3035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we do not need further action towards this series.</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84503f3035_2_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84503f3035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And Based on the ACF and PACF plot of residuals, MA(1) model is the best noise model. </a:t>
            </a:r>
            <a:endParaRPr sz="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84503f3035_2_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84503f3035_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And the </a:t>
            </a:r>
            <a:r>
              <a:rPr lang="en" sz="1050">
                <a:solidFill>
                  <a:schemeClr val="dk1"/>
                </a:solidFill>
              </a:rPr>
              <a:t>fluctuations of </a:t>
            </a:r>
            <a:r>
              <a:rPr lang="en" sz="1200">
                <a:solidFill>
                  <a:schemeClr val="dk1"/>
                </a:solidFill>
                <a:latin typeface="Times New Roman"/>
                <a:ea typeface="Times New Roman"/>
                <a:cs typeface="Times New Roman"/>
                <a:sym typeface="Times New Roman"/>
              </a:rPr>
              <a:t>market trading</a:t>
            </a:r>
            <a:r>
              <a:rPr lang="en" sz="1050">
                <a:solidFill>
                  <a:schemeClr val="dk1"/>
                </a:solidFill>
              </a:rPr>
              <a:t> affect the value of the</a:t>
            </a:r>
            <a:r>
              <a:rPr lang="en" sz="1200">
                <a:solidFill>
                  <a:schemeClr val="dk1"/>
                </a:solidFill>
                <a:latin typeface="Times New Roman"/>
                <a:ea typeface="Times New Roman"/>
                <a:cs typeface="Times New Roman"/>
                <a:sym typeface="Times New Roman"/>
              </a:rPr>
              <a:t> </a:t>
            </a:r>
            <a:r>
              <a:rPr lang="en" sz="1050">
                <a:solidFill>
                  <a:schemeClr val="dk1"/>
                </a:solidFill>
              </a:rPr>
              <a:t>highest price immediately</a:t>
            </a:r>
            <a:endParaRPr sz="1050">
              <a:solidFill>
                <a:schemeClr val="dk1"/>
              </a:solidFill>
            </a:endParaRPr>
          </a:p>
          <a:p>
            <a:pPr indent="0" lvl="0" marL="0" rtl="0" algn="l">
              <a:spcBef>
                <a:spcPts val="0"/>
              </a:spcBef>
              <a:spcAft>
                <a:spcPts val="0"/>
              </a:spcAft>
              <a:buNone/>
            </a:pPr>
            <a:r>
              <a:t/>
            </a:r>
            <a:endParaRPr sz="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8451fb0f8e_0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8451fb0f8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a:t>
            </a:r>
            <a:r>
              <a:rPr i="1" lang="en" sz="1200"/>
              <a:t>Cryptocurrency</a:t>
            </a:r>
            <a:r>
              <a:rPr lang="en" sz="1200">
                <a:highlight>
                  <a:srgbClr val="FCFCFC"/>
                </a:highlight>
              </a:rPr>
              <a:t> is the digital currency. Its unit generation and fund transfers are decentralized and regulated by encryption methodologies.  </a:t>
            </a:r>
            <a:r>
              <a:rPr lang="en" sz="1200">
                <a:highlight>
                  <a:srgbClr val="FFFFFF"/>
                </a:highlight>
              </a:rPr>
              <a:t>Bitcoin has the largest share in the total capitalization of cryptocurrency market. </a:t>
            </a:r>
            <a:endParaRPr sz="1200">
              <a:highlight>
                <a:srgbClr val="FFFFFF"/>
              </a:highlight>
            </a:endParaRPr>
          </a:p>
          <a:p>
            <a:pPr indent="0" lvl="0" marL="0" rtl="0" algn="l">
              <a:spcBef>
                <a:spcPts val="0"/>
              </a:spcBef>
              <a:spcAft>
                <a:spcPts val="0"/>
              </a:spcAft>
              <a:buNone/>
            </a:pPr>
            <a:r>
              <a:rPr lang="en" sz="1200">
                <a:highlight>
                  <a:srgbClr val="FFFFFF"/>
                </a:highlight>
              </a:rPr>
              <a:t>-Since its launch in 2009, it has become widely popular amongst various kinds of people because  its trading system doesn’t need a third party and’ also due to high volatility of Bitcoin price. </a:t>
            </a:r>
            <a:endParaRPr sz="1200">
              <a:highlight>
                <a:srgbClr val="FFFFFF"/>
              </a:highlight>
            </a:endParaRPr>
          </a:p>
          <a:p>
            <a:pPr indent="0" lvl="0" marL="0" rtl="0" algn="l">
              <a:spcBef>
                <a:spcPts val="0"/>
              </a:spcBef>
              <a:spcAft>
                <a:spcPts val="0"/>
              </a:spcAft>
              <a:buNone/>
            </a:pPr>
            <a:r>
              <a:rPr lang="en" sz="1200">
                <a:highlight>
                  <a:srgbClr val="FCFCFC"/>
                </a:highlight>
              </a:rPr>
              <a:t>-We want to understand what drives the fluctuations of the bitcoin exchange price and to what extent they are predictable. Our goal </a:t>
            </a:r>
            <a:r>
              <a:rPr lang="en" sz="1200"/>
              <a:t>of this project is to analyze and predict how highest price behave </a:t>
            </a:r>
            <a:r>
              <a:rPr lang="en" sz="1200">
                <a:highlight>
                  <a:srgbClr val="FFFFFF"/>
                </a:highlight>
              </a:rPr>
              <a:t>through a detailed time series analysis using the Bitcoin Historical data. </a:t>
            </a:r>
            <a:r>
              <a:rPr lang="en" sz="1200"/>
              <a:t>For investors it can be an added advantage ‘that they model the series for any future investment and making larger margin profits. Short term forecasting is really good for trading.</a:t>
            </a:r>
            <a:endParaRPr sz="1200"/>
          </a:p>
          <a:p>
            <a:pPr indent="0" lvl="0" marL="0" rtl="0" algn="l">
              <a:spcBef>
                <a:spcPts val="0"/>
              </a:spcBef>
              <a:spcAft>
                <a:spcPts val="0"/>
              </a:spcAft>
              <a:buNone/>
            </a:pPr>
            <a:r>
              <a:t/>
            </a:r>
            <a:endParaRPr sz="1200"/>
          </a:p>
          <a:p>
            <a:pPr indent="0" lvl="0" marL="0" rtl="0" algn="l">
              <a:lnSpc>
                <a:spcPct val="115000"/>
              </a:lnSpc>
              <a:spcBef>
                <a:spcPts val="0"/>
              </a:spcBef>
              <a:spcAft>
                <a:spcPts val="0"/>
              </a:spcAft>
              <a:buClr>
                <a:schemeClr val="dk1"/>
              </a:buClr>
              <a:buSzPts val="1100"/>
              <a:buFont typeface="Arial"/>
              <a:buNone/>
            </a:pPr>
            <a:r>
              <a:rPr lang="en" sz="1200"/>
              <a:t>-</a:t>
            </a:r>
            <a:r>
              <a:rPr lang="en" sz="1200">
                <a:highlight>
                  <a:srgbClr val="FFFFFF"/>
                </a:highlight>
              </a:rPr>
              <a:t>There are a total of 1000 observations in our data. </a:t>
            </a:r>
            <a:endParaRPr sz="1200">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200">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200">
                <a:solidFill>
                  <a:srgbClr val="666666"/>
                </a:solidFill>
                <a:highlight>
                  <a:srgbClr val="FFFFFF"/>
                </a:highlight>
              </a:rPr>
              <a:t>-The dataset contains the opening and closing prices of bitcoins from Mar 10, 2017 to Dec 04, 2019. We also have High, Close,and Volume for Variables. To save time, we will mainly focus on the highest trading price of the day because of its better performance and Volume for further </a:t>
            </a:r>
            <a:r>
              <a:rPr lang="en" sz="1200">
                <a:solidFill>
                  <a:srgbClr val="333333"/>
                </a:solidFill>
              </a:rPr>
              <a:t>multivariate model. </a:t>
            </a:r>
            <a:endParaRPr sz="1200">
              <a:solidFill>
                <a:srgbClr val="333333"/>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rgbClr val="666666"/>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200">
                <a:highlight>
                  <a:srgbClr val="FFFFFF"/>
                </a:highlight>
              </a:rPr>
              <a:t> ----</a:t>
            </a:r>
            <a:r>
              <a:rPr lang="en">
                <a:solidFill>
                  <a:schemeClr val="dk1"/>
                </a:solidFill>
              </a:rPr>
              <a:t>As we can observe from the time series graph, there is a slightly upward trend among this 2 year and a half period for Bitcoin highest price of the day. </a:t>
            </a:r>
            <a:endParaRPr sz="1300">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t>
            </a:r>
            <a:r>
              <a:rPr lang="en" sz="1200">
                <a:solidFill>
                  <a:schemeClr val="dk1"/>
                </a:solidFill>
                <a:latin typeface="Calibri"/>
                <a:ea typeface="Calibri"/>
                <a:cs typeface="Calibri"/>
                <a:sym typeface="Calibri"/>
              </a:rPr>
              <a:t>We didn’t see an clear seasonality. With alternate high and lows</a:t>
            </a:r>
            <a:endParaRPr sz="1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a:solidFill>
                  <a:schemeClr val="dk1"/>
                </a:solidFill>
              </a:rPr>
              <a:t>-</a:t>
            </a:r>
            <a:r>
              <a:rPr lang="en" sz="1200">
                <a:solidFill>
                  <a:schemeClr val="dk1"/>
                </a:solidFill>
                <a:highlight>
                  <a:schemeClr val="lt1"/>
                </a:highlight>
                <a:latin typeface="Calibri"/>
                <a:ea typeface="Calibri"/>
                <a:cs typeface="Calibri"/>
                <a:sym typeface="Calibri"/>
              </a:rPr>
              <a:t>Obviously, there is an explosive price move in 2017 that was an outlier. </a:t>
            </a:r>
            <a:r>
              <a:rPr lang="en" sz="1200">
                <a:solidFill>
                  <a:schemeClr val="dk1"/>
                </a:solidFill>
                <a:latin typeface="Calibri"/>
                <a:ea typeface="Calibri"/>
                <a:cs typeface="Calibri"/>
                <a:sym typeface="Calibri"/>
              </a:rPr>
              <a:t>The highest price Bitcoin ever reached until today was around $20,000 on December 18th 2017. </a:t>
            </a:r>
            <a:r>
              <a:rPr lang="en" sz="1300">
                <a:solidFill>
                  <a:schemeClr val="dk1"/>
                </a:solidFill>
                <a:latin typeface="Times New Roman"/>
                <a:ea typeface="Times New Roman"/>
                <a:cs typeface="Times New Roman"/>
                <a:sym typeface="Times New Roman"/>
              </a:rPr>
              <a:t>commentators and critics called this a price bubble. Indeed, just a few weeks later, the price bitcoin fell rapidly, crashing all the way down below $7,000 by April 2018.</a:t>
            </a:r>
            <a:endParaRPr sz="13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300">
                <a:solidFill>
                  <a:srgbClr val="FF0000"/>
                </a:solidFill>
                <a:latin typeface="Times New Roman"/>
                <a:ea typeface="Times New Roman"/>
                <a:cs typeface="Times New Roman"/>
                <a:sym typeface="Times New Roman"/>
              </a:rPr>
              <a:t>-Since Bitcoin has a quite strong price volatility, let’s c wt the boxplots can bring us. </a:t>
            </a:r>
            <a:endParaRPr sz="1200">
              <a:solidFill>
                <a:srgbClr val="FF0000"/>
              </a:solidFill>
              <a:highlight>
                <a:srgbClr val="FFFFFF"/>
              </a:highlight>
            </a:endParaRPr>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84503f3035_11_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4503f3035_1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150">
                <a:solidFill>
                  <a:schemeClr val="dk1"/>
                </a:solidFill>
                <a:highlight>
                  <a:schemeClr val="lt1"/>
                </a:highlight>
                <a:latin typeface="Calibri"/>
                <a:ea typeface="Calibri"/>
                <a:cs typeface="Calibri"/>
                <a:sym typeface="Calibri"/>
              </a:rPr>
              <a:t>-While March  is typically a weak month for Bitcoin. May and June are two of the strongest months of the year.  No much difference in median from June to end. Of course the November and December also have perform relatively well. </a:t>
            </a:r>
            <a:endParaRPr sz="1150">
              <a:solidFill>
                <a:schemeClr val="dk1"/>
              </a:solidFill>
              <a:highlight>
                <a:schemeClr val="lt1"/>
              </a:highlight>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150">
                <a:solidFill>
                  <a:schemeClr val="dk1"/>
                </a:solidFill>
                <a:highlight>
                  <a:schemeClr val="lt1"/>
                </a:highlight>
                <a:latin typeface="Calibri"/>
                <a:ea typeface="Calibri"/>
                <a:cs typeface="Calibri"/>
                <a:sym typeface="Calibri"/>
              </a:rPr>
              <a:t>- median of the seven day of the week are very similar.  </a:t>
            </a:r>
            <a:endParaRPr sz="2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84503f3035_11_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84503f3035_1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1400"/>
              </a:spcBef>
              <a:spcAft>
                <a:spcPts val="0"/>
              </a:spcAft>
              <a:buNone/>
            </a:pPr>
            <a:r>
              <a:rPr lang="en" sz="1200">
                <a:solidFill>
                  <a:schemeClr val="dk1"/>
                </a:solidFill>
              </a:rPr>
              <a:t>I will introduce the deterministic Time Series Models and Error model part. To begin with, we choose HIGH column to build a cyclical trend model.</a:t>
            </a:r>
            <a:endParaRPr sz="1200">
              <a:solidFill>
                <a:schemeClr val="dk1"/>
              </a:solidFill>
            </a:endParaRPr>
          </a:p>
          <a:p>
            <a:pPr indent="0" lvl="0" marL="0" rtl="0" algn="just">
              <a:lnSpc>
                <a:spcPct val="115000"/>
              </a:lnSpc>
              <a:spcBef>
                <a:spcPts val="1400"/>
              </a:spcBef>
              <a:spcAft>
                <a:spcPts val="1400"/>
              </a:spcAft>
              <a:buNone/>
            </a:pPr>
            <a:r>
              <a:rPr lang="en" sz="1200">
                <a:solidFill>
                  <a:schemeClr val="dk1"/>
                </a:solidFill>
              </a:rPr>
              <a:t>From the plot of high series periodogram, we can see the observation 2 to  8, 10, 11 14 ,17 have the top 11 P-values and their value are all over the 100, which means these lags might have hidden terms to explain the extraordinary large value, so we decide use lag 1 to 7, lag 9 10, 13, 16 to create sine and cosine terms as regressor, and then we fit the linear and cyclical model.</a:t>
            </a:r>
            <a:r>
              <a:rPr lang="en" sz="1400">
                <a:solidFill>
                  <a:schemeClr val="dk1"/>
                </a:solidFill>
              </a:rPr>
              <a:t>Then, according to Professor your suggestion, we decide to choose the size between 30 to 40 as hold out sample size. And why we don’t choose required 15% as hold-out sample, the reason will be explained by our group member Shengqi in  part 4. </a:t>
            </a:r>
            <a:r>
              <a:rPr lang="en" sz="1400">
                <a:solidFill>
                  <a:schemeClr val="dk1"/>
                </a:solidFill>
                <a:highlight>
                  <a:srgbClr val="FFFF00"/>
                </a:highlight>
              </a:rPr>
              <a:t>By comparing the MAPE(Mean absolute percentage error)of 30 and 40, we select 30 because it has lower MAPE value and fit the series better. </a:t>
            </a:r>
            <a:endParaRPr sz="900">
              <a:highlight>
                <a:srgbClr val="FFFF00"/>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84503f3035_2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84503f3035_2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1400"/>
              </a:spcAft>
              <a:buNone/>
            </a:pPr>
            <a:r>
              <a:rPr lang="en">
                <a:solidFill>
                  <a:schemeClr val="dk1"/>
                </a:solidFill>
              </a:rPr>
              <a:t>After that, we see the ACF and PACF of 30 hold-out sample model, the ACF decaying slowly which means it is non-stationary, so the series need error model to refit a perfect outcome, and when we see the PACF plot, we find that PACF is chopped off at lag 2, so AR(2) model will be a good error model for the series. </a:t>
            </a:r>
            <a:endParaRPr sz="10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84503f3035_11_1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84503f3035_1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 And luckily, the MAPE of AR(2) model is 2.1, which is significantly lower than the original 30-hold-out sample model’s MAPE, and ACF decaying quickly so the new model is stationary. </a:t>
            </a:r>
            <a:endParaRPr sz="9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84503f3035_11_1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84503f3035_11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lang="en" sz="1200">
                <a:solidFill>
                  <a:schemeClr val="dk1"/>
                </a:solidFill>
              </a:rPr>
              <a:t>In addition,  there is the parameter estimated table of the new AR(2) model,  according to the table, we could write the our forecasting function based on those coefficient. </a:t>
            </a:r>
            <a:r>
              <a:rPr lang="en" sz="1400">
                <a:solidFill>
                  <a:schemeClr val="dk1"/>
                </a:solidFill>
              </a:rPr>
              <a:t>. Next, we will have Meizi to introduce the ARIMA model part.</a:t>
            </a:r>
            <a:endParaRPr sz="1400">
              <a:solidFill>
                <a:schemeClr val="dk1"/>
              </a:solidFill>
            </a:endParaRPr>
          </a:p>
          <a:p>
            <a:pPr indent="0" lvl="0" marL="0" rtl="0" algn="l">
              <a:lnSpc>
                <a:spcPct val="115000"/>
              </a:lnSpc>
              <a:spcBef>
                <a:spcPts val="1400"/>
              </a:spcBef>
              <a:spcAft>
                <a:spcPts val="0"/>
              </a:spcAft>
              <a:buClr>
                <a:schemeClr val="dk1"/>
              </a:buClr>
              <a:buSzPts val="1100"/>
              <a:buFont typeface="Arial"/>
              <a:buNone/>
            </a:pPr>
            <a:r>
              <a:t/>
            </a:r>
            <a:endParaRPr sz="1200">
              <a:solidFill>
                <a:schemeClr val="dk1"/>
              </a:solidFill>
            </a:endParaRPr>
          </a:p>
          <a:p>
            <a:pPr indent="0" lvl="0" marL="0" rtl="0" algn="l">
              <a:spcBef>
                <a:spcPts val="14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we are going to talk about how we build ARIMA models in our project. ARIMA Model can be applied when the time series is non-stationary and the differenced series is stationary. </a:t>
            </a:r>
            <a:r>
              <a:rPr lang="en">
                <a:solidFill>
                  <a:schemeClr val="dk1"/>
                </a:solidFill>
              </a:rPr>
              <a:t>For stationary time series, the ACF decays quickly as the lag increases. Nonstationary time series have ACF that decays very slowly with the lag.  There are some relevant parameters d,p,q, here.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 Let’s now look at the ACF of our original time series.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84503f3035_3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84503f3035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The ACF graph in the left shows that the original time series which is obviously not stationary. So we did first differences. We can see the ACF after first differencing in the middle, it shows that the first differenced time series is stationary. So that we can develop ARIMA model here.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Moreover，If we interpret the ACF chopped off after Lag 1 and the PACF decaying quickly, that is d = 1, q = 1, ARIMA(0,1,1) can be applied.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If we interpret the ACF decaying quickly and PACF chopped off after Lag2 or Lag 1 that is d =1,  p =2 or 1, ARIMA(2,1,0) or ARIMA(1,1,0) can be applied. The hold out sample we used is 30 for ARIMA models.</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996630" y="2003888"/>
            <a:ext cx="4523700" cy="11598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cxnSp>
        <p:nvCxnSpPr>
          <p:cNvPr id="11" name="Google Shape;11;p2"/>
          <p:cNvCxnSpPr/>
          <p:nvPr/>
        </p:nvCxnSpPr>
        <p:spPr>
          <a:xfrm>
            <a:off x="-6025" y="3676512"/>
            <a:ext cx="9162000" cy="0"/>
          </a:xfrm>
          <a:prstGeom prst="straightConnector1">
            <a:avLst/>
          </a:prstGeom>
          <a:noFill/>
          <a:ln cap="flat" cmpd="sng" w="9525">
            <a:solidFill>
              <a:srgbClr val="000000"/>
            </a:solidFill>
            <a:prstDash val="solid"/>
            <a:round/>
            <a:headEnd len="med" w="med" type="none"/>
            <a:tailEnd len="med" w="med" type="none"/>
          </a:ln>
        </p:spPr>
      </p:cxnSp>
      <p:sp>
        <p:nvSpPr>
          <p:cNvPr id="12" name="Google Shape;12;p2"/>
          <p:cNvSpPr/>
          <p:nvPr/>
        </p:nvSpPr>
        <p:spPr>
          <a:xfrm>
            <a:off x="1117950" y="3393000"/>
            <a:ext cx="567000" cy="567000"/>
          </a:xfrm>
          <a:prstGeom prst="ellipse">
            <a:avLst/>
          </a:prstGeom>
          <a:solidFill>
            <a:srgbClr val="FFC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letely blank">
  <p:cSld name="BLANK_1">
    <p:spTree>
      <p:nvGrpSpPr>
        <p:cNvPr id="65" name="Shape 65"/>
        <p:cNvGrpSpPr/>
        <p:nvPr/>
      </p:nvGrpSpPr>
      <p:grpSpPr>
        <a:xfrm>
          <a:off x="0" y="0"/>
          <a:ext cx="0" cy="0"/>
          <a:chOff x="0" y="0"/>
          <a:chExt cx="0" cy="0"/>
        </a:xfrm>
      </p:grpSpPr>
      <p:sp>
        <p:nvSpPr>
          <p:cNvPr id="66" name="Google Shape;66;p11"/>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3" name="Shape 13"/>
        <p:cNvGrpSpPr/>
        <p:nvPr/>
      </p:nvGrpSpPr>
      <p:grpSpPr>
        <a:xfrm>
          <a:off x="0" y="0"/>
          <a:ext cx="0" cy="0"/>
          <a:chOff x="0" y="0"/>
          <a:chExt cx="0" cy="0"/>
        </a:xfrm>
      </p:grpSpPr>
      <p:sp>
        <p:nvSpPr>
          <p:cNvPr id="14" name="Google Shape;14;p3"/>
          <p:cNvSpPr txBox="1"/>
          <p:nvPr>
            <p:ph idx="1" type="subTitle"/>
          </p:nvPr>
        </p:nvSpPr>
        <p:spPr>
          <a:xfrm>
            <a:off x="2022300" y="2815923"/>
            <a:ext cx="5591400" cy="784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0000"/>
              </a:buClr>
              <a:buSzPts val="1400"/>
              <a:buNone/>
              <a:defRPr sz="1400">
                <a:highlight>
                  <a:srgbClr val="FFCD00"/>
                </a:highlight>
              </a:defRPr>
            </a:lvl1pPr>
            <a:lvl2pPr lvl="1" rtl="0">
              <a:spcBef>
                <a:spcPts val="0"/>
              </a:spcBef>
              <a:spcAft>
                <a:spcPts val="0"/>
              </a:spcAft>
              <a:buClr>
                <a:schemeClr val="dk2"/>
              </a:buClr>
              <a:buSzPts val="1400"/>
              <a:buNone/>
              <a:defRPr sz="1400">
                <a:solidFill>
                  <a:schemeClr val="dk2"/>
                </a:solidFill>
                <a:highlight>
                  <a:srgbClr val="FFCD00"/>
                </a:highlight>
              </a:defRPr>
            </a:lvl2pPr>
            <a:lvl3pPr lvl="2" rtl="0">
              <a:spcBef>
                <a:spcPts val="0"/>
              </a:spcBef>
              <a:spcAft>
                <a:spcPts val="0"/>
              </a:spcAft>
              <a:buClr>
                <a:schemeClr val="dk2"/>
              </a:buClr>
              <a:buSzPts val="1400"/>
              <a:buNone/>
              <a:defRPr sz="1400">
                <a:solidFill>
                  <a:schemeClr val="dk2"/>
                </a:solidFill>
                <a:highlight>
                  <a:srgbClr val="FFCD00"/>
                </a:highlight>
              </a:defRPr>
            </a:lvl3pPr>
            <a:lvl4pPr lvl="3" rtl="0">
              <a:spcBef>
                <a:spcPts val="0"/>
              </a:spcBef>
              <a:spcAft>
                <a:spcPts val="0"/>
              </a:spcAft>
              <a:buClr>
                <a:schemeClr val="dk2"/>
              </a:buClr>
              <a:buSzPts val="1400"/>
              <a:buNone/>
              <a:defRPr sz="1400">
                <a:solidFill>
                  <a:schemeClr val="dk2"/>
                </a:solidFill>
                <a:highlight>
                  <a:srgbClr val="FFCD00"/>
                </a:highlight>
              </a:defRPr>
            </a:lvl4pPr>
            <a:lvl5pPr lvl="4" rtl="0">
              <a:spcBef>
                <a:spcPts val="0"/>
              </a:spcBef>
              <a:spcAft>
                <a:spcPts val="0"/>
              </a:spcAft>
              <a:buClr>
                <a:schemeClr val="dk2"/>
              </a:buClr>
              <a:buSzPts val="1400"/>
              <a:buNone/>
              <a:defRPr sz="1400">
                <a:solidFill>
                  <a:schemeClr val="dk2"/>
                </a:solidFill>
                <a:highlight>
                  <a:srgbClr val="FFCD00"/>
                </a:highlight>
              </a:defRPr>
            </a:lvl5pPr>
            <a:lvl6pPr lvl="5" rtl="0">
              <a:spcBef>
                <a:spcPts val="0"/>
              </a:spcBef>
              <a:spcAft>
                <a:spcPts val="0"/>
              </a:spcAft>
              <a:buClr>
                <a:schemeClr val="dk2"/>
              </a:buClr>
              <a:buSzPts val="1400"/>
              <a:buNone/>
              <a:defRPr sz="1400">
                <a:solidFill>
                  <a:schemeClr val="dk2"/>
                </a:solidFill>
                <a:highlight>
                  <a:srgbClr val="FFCD00"/>
                </a:highlight>
              </a:defRPr>
            </a:lvl6pPr>
            <a:lvl7pPr lvl="6" rtl="0">
              <a:spcBef>
                <a:spcPts val="0"/>
              </a:spcBef>
              <a:spcAft>
                <a:spcPts val="0"/>
              </a:spcAft>
              <a:buClr>
                <a:schemeClr val="dk2"/>
              </a:buClr>
              <a:buSzPts val="1400"/>
              <a:buNone/>
              <a:defRPr sz="1400">
                <a:solidFill>
                  <a:schemeClr val="dk2"/>
                </a:solidFill>
                <a:highlight>
                  <a:srgbClr val="FFCD00"/>
                </a:highlight>
              </a:defRPr>
            </a:lvl7pPr>
            <a:lvl8pPr lvl="7" rtl="0">
              <a:spcBef>
                <a:spcPts val="0"/>
              </a:spcBef>
              <a:spcAft>
                <a:spcPts val="0"/>
              </a:spcAft>
              <a:buClr>
                <a:schemeClr val="dk2"/>
              </a:buClr>
              <a:buSzPts val="1400"/>
              <a:buNone/>
              <a:defRPr sz="1400">
                <a:solidFill>
                  <a:schemeClr val="dk2"/>
                </a:solidFill>
                <a:highlight>
                  <a:srgbClr val="FFCD00"/>
                </a:highlight>
              </a:defRPr>
            </a:lvl8pPr>
            <a:lvl9pPr lvl="8" rtl="0">
              <a:spcBef>
                <a:spcPts val="0"/>
              </a:spcBef>
              <a:spcAft>
                <a:spcPts val="0"/>
              </a:spcAft>
              <a:buClr>
                <a:schemeClr val="dk2"/>
              </a:buClr>
              <a:buSzPts val="1400"/>
              <a:buNone/>
              <a:defRPr sz="1400">
                <a:solidFill>
                  <a:schemeClr val="dk2"/>
                </a:solidFill>
                <a:highlight>
                  <a:srgbClr val="FFCD00"/>
                </a:highlight>
              </a:defRPr>
            </a:lvl9pPr>
          </a:lstStyle>
          <a:p/>
        </p:txBody>
      </p:sp>
      <p:cxnSp>
        <p:nvCxnSpPr>
          <p:cNvPr id="15" name="Google Shape;15;p3"/>
          <p:cNvCxnSpPr/>
          <p:nvPr/>
        </p:nvCxnSpPr>
        <p:spPr>
          <a:xfrm>
            <a:off x="-6025" y="2571762"/>
            <a:ext cx="1984500" cy="0"/>
          </a:xfrm>
          <a:prstGeom prst="straightConnector1">
            <a:avLst/>
          </a:prstGeom>
          <a:noFill/>
          <a:ln cap="flat" cmpd="sng" w="9525">
            <a:solidFill>
              <a:srgbClr val="CCCCCC"/>
            </a:solidFill>
            <a:prstDash val="solid"/>
            <a:round/>
            <a:headEnd len="med" w="med" type="none"/>
            <a:tailEnd len="med" w="med" type="none"/>
          </a:ln>
        </p:spPr>
      </p:cxnSp>
      <p:sp>
        <p:nvSpPr>
          <p:cNvPr id="16" name="Google Shape;16;p3"/>
          <p:cNvSpPr/>
          <p:nvPr/>
        </p:nvSpPr>
        <p:spPr>
          <a:xfrm>
            <a:off x="1117950" y="2288250"/>
            <a:ext cx="567000" cy="567000"/>
          </a:xfrm>
          <a:prstGeom prst="ellipse">
            <a:avLst/>
          </a:prstGeom>
          <a:solidFill>
            <a:srgbClr val="FFC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ctrTitle"/>
          </p:nvPr>
        </p:nvSpPr>
        <p:spPr>
          <a:xfrm>
            <a:off x="2022225" y="1693523"/>
            <a:ext cx="37878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cxnSp>
        <p:nvCxnSpPr>
          <p:cNvPr id="18" name="Google Shape;18;p3"/>
          <p:cNvCxnSpPr/>
          <p:nvPr/>
        </p:nvCxnSpPr>
        <p:spPr>
          <a:xfrm>
            <a:off x="5898975" y="2571750"/>
            <a:ext cx="3251100" cy="0"/>
          </a:xfrm>
          <a:prstGeom prst="straightConnector1">
            <a:avLst/>
          </a:prstGeom>
          <a:noFill/>
          <a:ln cap="flat" cmpd="sng" w="9525">
            <a:solidFill>
              <a:srgbClr val="CCCCCC"/>
            </a:solidFill>
            <a:prstDash val="solid"/>
            <a:round/>
            <a:headEnd len="med" w="med" type="none"/>
            <a:tailEnd len="med" w="med" type="none"/>
          </a:ln>
        </p:spPr>
      </p:cxnSp>
      <p:sp>
        <p:nvSpPr>
          <p:cNvPr id="19" name="Google Shape;19;p3"/>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20" name="Shape 20"/>
        <p:cNvGrpSpPr/>
        <p:nvPr/>
      </p:nvGrpSpPr>
      <p:grpSpPr>
        <a:xfrm>
          <a:off x="0" y="0"/>
          <a:ext cx="0" cy="0"/>
          <a:chOff x="0" y="0"/>
          <a:chExt cx="0" cy="0"/>
        </a:xfrm>
      </p:grpSpPr>
      <p:sp>
        <p:nvSpPr>
          <p:cNvPr id="21" name="Google Shape;21;p4"/>
          <p:cNvSpPr txBox="1"/>
          <p:nvPr>
            <p:ph idx="1" type="body"/>
          </p:nvPr>
        </p:nvSpPr>
        <p:spPr>
          <a:xfrm>
            <a:off x="2105050" y="2238000"/>
            <a:ext cx="4933800" cy="819900"/>
          </a:xfrm>
          <a:prstGeom prst="rect">
            <a:avLst/>
          </a:prstGeom>
        </p:spPr>
        <p:txBody>
          <a:bodyPr anchorCtr="0" anchor="b" bIns="91425" lIns="91425" spcFirstLastPara="1" rIns="91425" wrap="square" tIns="91425">
            <a:noAutofit/>
          </a:bodyPr>
          <a:lstStyle>
            <a:lvl1pPr indent="-381000" lvl="0" marL="457200" rtl="0" algn="ctr">
              <a:spcBef>
                <a:spcPts val="600"/>
              </a:spcBef>
              <a:spcAft>
                <a:spcPts val="0"/>
              </a:spcAft>
              <a:buSzPts val="2400"/>
              <a:buFont typeface="Lora"/>
              <a:buChar char="◉"/>
              <a:defRPr i="1" sz="2400">
                <a:latin typeface="Lora"/>
                <a:ea typeface="Lora"/>
                <a:cs typeface="Lora"/>
                <a:sym typeface="Lora"/>
              </a:defRPr>
            </a:lvl1pPr>
            <a:lvl2pPr indent="-355600" lvl="1" marL="914400" rtl="0" algn="ctr">
              <a:spcBef>
                <a:spcPts val="0"/>
              </a:spcBef>
              <a:spcAft>
                <a:spcPts val="0"/>
              </a:spcAft>
              <a:buSzPts val="2000"/>
              <a:buFont typeface="Lora"/>
              <a:buChar char="○"/>
              <a:defRPr i="1">
                <a:latin typeface="Lora"/>
                <a:ea typeface="Lora"/>
                <a:cs typeface="Lora"/>
                <a:sym typeface="Lora"/>
              </a:defRPr>
            </a:lvl2pPr>
            <a:lvl3pPr indent="-355600" lvl="2" marL="1371600" rtl="0" algn="ctr">
              <a:spcBef>
                <a:spcPts val="0"/>
              </a:spcBef>
              <a:spcAft>
                <a:spcPts val="0"/>
              </a:spcAft>
              <a:buSzPts val="2000"/>
              <a:buFont typeface="Lora"/>
              <a:buChar char="■"/>
              <a:defRPr i="1">
                <a:latin typeface="Lora"/>
                <a:ea typeface="Lora"/>
                <a:cs typeface="Lora"/>
                <a:sym typeface="Lora"/>
              </a:defRPr>
            </a:lvl3pPr>
            <a:lvl4pPr indent="-381000" lvl="3" marL="1828800" rtl="0" algn="ctr">
              <a:spcBef>
                <a:spcPts val="0"/>
              </a:spcBef>
              <a:spcAft>
                <a:spcPts val="0"/>
              </a:spcAft>
              <a:buSzPts val="2400"/>
              <a:buFont typeface="Lora"/>
              <a:buChar char="●"/>
              <a:defRPr i="1" sz="2400">
                <a:latin typeface="Lora"/>
                <a:ea typeface="Lora"/>
                <a:cs typeface="Lora"/>
                <a:sym typeface="Lora"/>
              </a:defRPr>
            </a:lvl4pPr>
            <a:lvl5pPr indent="-381000" lvl="4" marL="2286000" rtl="0" algn="ctr">
              <a:spcBef>
                <a:spcPts val="0"/>
              </a:spcBef>
              <a:spcAft>
                <a:spcPts val="0"/>
              </a:spcAft>
              <a:buSzPts val="2400"/>
              <a:buFont typeface="Lora"/>
              <a:buChar char="○"/>
              <a:defRPr i="1" sz="2400">
                <a:latin typeface="Lora"/>
                <a:ea typeface="Lora"/>
                <a:cs typeface="Lora"/>
                <a:sym typeface="Lora"/>
              </a:defRPr>
            </a:lvl5pPr>
            <a:lvl6pPr indent="-381000" lvl="5" marL="2743200" rtl="0" algn="ctr">
              <a:spcBef>
                <a:spcPts val="0"/>
              </a:spcBef>
              <a:spcAft>
                <a:spcPts val="0"/>
              </a:spcAft>
              <a:buSzPts val="2400"/>
              <a:buFont typeface="Lora"/>
              <a:buChar char="■"/>
              <a:defRPr i="1" sz="2400">
                <a:latin typeface="Lora"/>
                <a:ea typeface="Lora"/>
                <a:cs typeface="Lora"/>
                <a:sym typeface="Lora"/>
              </a:defRPr>
            </a:lvl6pPr>
            <a:lvl7pPr indent="-381000" lvl="6" marL="3200400" rtl="0" algn="ctr">
              <a:spcBef>
                <a:spcPts val="0"/>
              </a:spcBef>
              <a:spcAft>
                <a:spcPts val="0"/>
              </a:spcAft>
              <a:buSzPts val="2400"/>
              <a:buFont typeface="Lora"/>
              <a:buChar char="●"/>
              <a:defRPr i="1" sz="2400">
                <a:latin typeface="Lora"/>
                <a:ea typeface="Lora"/>
                <a:cs typeface="Lora"/>
                <a:sym typeface="Lora"/>
              </a:defRPr>
            </a:lvl7pPr>
            <a:lvl8pPr indent="-381000" lvl="7" marL="3657600" rtl="0" algn="ctr">
              <a:spcBef>
                <a:spcPts val="0"/>
              </a:spcBef>
              <a:spcAft>
                <a:spcPts val="0"/>
              </a:spcAft>
              <a:buSzPts val="2400"/>
              <a:buFont typeface="Lora"/>
              <a:buChar char="○"/>
              <a:defRPr i="1" sz="2400">
                <a:latin typeface="Lora"/>
                <a:ea typeface="Lora"/>
                <a:cs typeface="Lora"/>
                <a:sym typeface="Lora"/>
              </a:defRPr>
            </a:lvl8pPr>
            <a:lvl9pPr indent="-381000" lvl="8" marL="4114800" algn="ctr">
              <a:spcBef>
                <a:spcPts val="0"/>
              </a:spcBef>
              <a:spcAft>
                <a:spcPts val="0"/>
              </a:spcAft>
              <a:buSzPts val="2400"/>
              <a:buFont typeface="Lora"/>
              <a:buChar char="■"/>
              <a:defRPr i="1" sz="2400">
                <a:latin typeface="Lora"/>
                <a:ea typeface="Lora"/>
                <a:cs typeface="Lora"/>
                <a:sym typeface="Lora"/>
              </a:defRPr>
            </a:lvl9pPr>
          </a:lstStyle>
          <a:p/>
        </p:txBody>
      </p:sp>
      <p:cxnSp>
        <p:nvCxnSpPr>
          <p:cNvPr id="22" name="Google Shape;22;p4"/>
          <p:cNvCxnSpPr/>
          <p:nvPr/>
        </p:nvCxnSpPr>
        <p:spPr>
          <a:xfrm>
            <a:off x="4584075" y="3676500"/>
            <a:ext cx="0" cy="1480500"/>
          </a:xfrm>
          <a:prstGeom prst="straightConnector1">
            <a:avLst/>
          </a:prstGeom>
          <a:noFill/>
          <a:ln cap="flat" cmpd="sng" w="9525">
            <a:solidFill>
              <a:srgbClr val="CCCCCC"/>
            </a:solidFill>
            <a:prstDash val="solid"/>
            <a:round/>
            <a:headEnd len="med" w="med" type="none"/>
            <a:tailEnd len="med" w="med" type="none"/>
          </a:ln>
        </p:spPr>
      </p:cxnSp>
      <p:sp>
        <p:nvSpPr>
          <p:cNvPr id="23" name="Google Shape;23;p4"/>
          <p:cNvSpPr/>
          <p:nvPr/>
        </p:nvSpPr>
        <p:spPr>
          <a:xfrm>
            <a:off x="4288500" y="3393000"/>
            <a:ext cx="567000" cy="567000"/>
          </a:xfrm>
          <a:prstGeom prst="ellipse">
            <a:avLst/>
          </a:prstGeom>
          <a:solidFill>
            <a:srgbClr val="FFC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txBox="1"/>
          <p:nvPr/>
        </p:nvSpPr>
        <p:spPr>
          <a:xfrm>
            <a:off x="3593400" y="3412652"/>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Lora"/>
                <a:ea typeface="Lora"/>
                <a:cs typeface="Lora"/>
                <a:sym typeface="Lora"/>
              </a:rPr>
              <a:t>“</a:t>
            </a:r>
            <a:endParaRPr b="1" sz="3600">
              <a:latin typeface="Lora"/>
              <a:ea typeface="Lora"/>
              <a:cs typeface="Lora"/>
              <a:sym typeface="Lora"/>
            </a:endParaRPr>
          </a:p>
        </p:txBody>
      </p:sp>
      <p:sp>
        <p:nvSpPr>
          <p:cNvPr id="25" name="Google Shape;25;p4"/>
          <p:cNvSpPr txBox="1"/>
          <p:nvPr>
            <p:ph idx="12" type="sldNum"/>
          </p:nvPr>
        </p:nvSpPr>
        <p:spPr>
          <a:xfrm>
            <a:off x="4297650" y="1"/>
            <a:ext cx="548700" cy="393600"/>
          </a:xfrm>
          <a:prstGeom prst="rect">
            <a:avLst/>
          </a:prstGeom>
        </p:spPr>
        <p:txBody>
          <a:bodyPr anchorCtr="0" anchor="t" bIns="91425" lIns="91425" spcFirstLastPara="1" rIns="91425" wrap="square" tIns="91425">
            <a:noAutofit/>
          </a:bodyPr>
          <a:lstStyle>
            <a:lvl1pPr lvl="0" rtl="0" algn="ctr">
              <a:buNone/>
              <a:defRPr>
                <a:latin typeface="Lora"/>
                <a:ea typeface="Lora"/>
                <a:cs typeface="Lora"/>
                <a:sym typeface="Lora"/>
              </a:defRPr>
            </a:lvl1pPr>
            <a:lvl2pPr lvl="1" rtl="0" algn="ctr">
              <a:buNone/>
              <a:defRPr>
                <a:latin typeface="Lora"/>
                <a:ea typeface="Lora"/>
                <a:cs typeface="Lora"/>
                <a:sym typeface="Lora"/>
              </a:defRPr>
            </a:lvl2pPr>
            <a:lvl3pPr lvl="2" rtl="0" algn="ctr">
              <a:buNone/>
              <a:defRPr>
                <a:latin typeface="Lora"/>
                <a:ea typeface="Lora"/>
                <a:cs typeface="Lora"/>
                <a:sym typeface="Lora"/>
              </a:defRPr>
            </a:lvl3pPr>
            <a:lvl4pPr lvl="3" rtl="0" algn="ctr">
              <a:buNone/>
              <a:defRPr>
                <a:latin typeface="Lora"/>
                <a:ea typeface="Lora"/>
                <a:cs typeface="Lora"/>
                <a:sym typeface="Lora"/>
              </a:defRPr>
            </a:lvl4pPr>
            <a:lvl5pPr lvl="4" rtl="0" algn="ctr">
              <a:buNone/>
              <a:defRPr>
                <a:latin typeface="Lora"/>
                <a:ea typeface="Lora"/>
                <a:cs typeface="Lora"/>
                <a:sym typeface="Lora"/>
              </a:defRPr>
            </a:lvl5pPr>
            <a:lvl6pPr lvl="5" rtl="0" algn="ctr">
              <a:buNone/>
              <a:defRPr>
                <a:latin typeface="Lora"/>
                <a:ea typeface="Lora"/>
                <a:cs typeface="Lora"/>
                <a:sym typeface="Lora"/>
              </a:defRPr>
            </a:lvl6pPr>
            <a:lvl7pPr lvl="6" rtl="0" algn="ctr">
              <a:buNone/>
              <a:defRPr>
                <a:latin typeface="Lora"/>
                <a:ea typeface="Lora"/>
                <a:cs typeface="Lora"/>
                <a:sym typeface="Lora"/>
              </a:defRPr>
            </a:lvl7pPr>
            <a:lvl8pPr lvl="7" rtl="0" algn="ctr">
              <a:buNone/>
              <a:defRPr>
                <a:latin typeface="Lora"/>
                <a:ea typeface="Lora"/>
                <a:cs typeface="Lora"/>
                <a:sym typeface="Lora"/>
              </a:defRPr>
            </a:lvl8pPr>
            <a:lvl9pPr lvl="8" rtl="0" algn="ctr">
              <a:buNone/>
              <a:defRPr>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26" name="Shape 26"/>
        <p:cNvGrpSpPr/>
        <p:nvPr/>
      </p:nvGrpSpPr>
      <p:grpSpPr>
        <a:xfrm>
          <a:off x="0" y="0"/>
          <a:ext cx="0" cy="0"/>
          <a:chOff x="0" y="0"/>
          <a:chExt cx="0" cy="0"/>
        </a:xfrm>
      </p:grpSpPr>
      <p:cxnSp>
        <p:nvCxnSpPr>
          <p:cNvPr id="27" name="Google Shape;27;p5"/>
          <p:cNvCxnSpPr/>
          <p:nvPr/>
        </p:nvCxnSpPr>
        <p:spPr>
          <a:xfrm>
            <a:off x="0" y="1131725"/>
            <a:ext cx="1375800" cy="0"/>
          </a:xfrm>
          <a:prstGeom prst="straightConnector1">
            <a:avLst/>
          </a:prstGeom>
          <a:noFill/>
          <a:ln cap="flat" cmpd="sng" w="9525">
            <a:solidFill>
              <a:srgbClr val="CCCCCC"/>
            </a:solidFill>
            <a:prstDash val="solid"/>
            <a:round/>
            <a:headEnd len="med" w="med" type="none"/>
            <a:tailEnd len="med" w="med" type="none"/>
          </a:ln>
        </p:spPr>
      </p:cxnSp>
      <p:sp>
        <p:nvSpPr>
          <p:cNvPr id="28" name="Google Shape;28;p5"/>
          <p:cNvSpPr/>
          <p:nvPr/>
        </p:nvSpPr>
        <p:spPr>
          <a:xfrm>
            <a:off x="817475" y="928767"/>
            <a:ext cx="405900" cy="405900"/>
          </a:xfrm>
          <a:prstGeom prst="ellipse">
            <a:avLst/>
          </a:prstGeom>
          <a:solidFill>
            <a:srgbClr val="FFC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5"/>
          <p:cNvSpPr txBox="1"/>
          <p:nvPr>
            <p:ph type="title"/>
          </p:nvPr>
        </p:nvSpPr>
        <p:spPr>
          <a:xfrm>
            <a:off x="1381250" y="922668"/>
            <a:ext cx="3878400" cy="4356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Font typeface="Lora"/>
              <a:buNone/>
              <a:defRPr b="1" sz="2000">
                <a:latin typeface="Lora"/>
                <a:ea typeface="Lora"/>
                <a:cs typeface="Lora"/>
                <a:sym typeface="Lora"/>
              </a:defRPr>
            </a:lvl1pPr>
            <a:lvl2pPr lvl="1" rtl="0">
              <a:spcBef>
                <a:spcPts val="0"/>
              </a:spcBef>
              <a:spcAft>
                <a:spcPts val="0"/>
              </a:spcAft>
              <a:buSzPts val="2000"/>
              <a:buFont typeface="Lora"/>
              <a:buNone/>
              <a:defRPr b="1" sz="2000">
                <a:highlight>
                  <a:srgbClr val="FFFFFF"/>
                </a:highlight>
                <a:latin typeface="Lora"/>
                <a:ea typeface="Lora"/>
                <a:cs typeface="Lora"/>
                <a:sym typeface="Lora"/>
              </a:defRPr>
            </a:lvl2pPr>
            <a:lvl3pPr lvl="2" rtl="0">
              <a:spcBef>
                <a:spcPts val="0"/>
              </a:spcBef>
              <a:spcAft>
                <a:spcPts val="0"/>
              </a:spcAft>
              <a:buSzPts val="2000"/>
              <a:buFont typeface="Lora"/>
              <a:buNone/>
              <a:defRPr b="1" sz="2000">
                <a:highlight>
                  <a:srgbClr val="FFFFFF"/>
                </a:highlight>
                <a:latin typeface="Lora"/>
                <a:ea typeface="Lora"/>
                <a:cs typeface="Lora"/>
                <a:sym typeface="Lora"/>
              </a:defRPr>
            </a:lvl3pPr>
            <a:lvl4pPr lvl="3" rtl="0">
              <a:spcBef>
                <a:spcPts val="0"/>
              </a:spcBef>
              <a:spcAft>
                <a:spcPts val="0"/>
              </a:spcAft>
              <a:buSzPts val="2000"/>
              <a:buFont typeface="Lora"/>
              <a:buNone/>
              <a:defRPr b="1" sz="2000">
                <a:highlight>
                  <a:srgbClr val="FFFFFF"/>
                </a:highlight>
                <a:latin typeface="Lora"/>
                <a:ea typeface="Lora"/>
                <a:cs typeface="Lora"/>
                <a:sym typeface="Lora"/>
              </a:defRPr>
            </a:lvl4pPr>
            <a:lvl5pPr lvl="4" rtl="0">
              <a:spcBef>
                <a:spcPts val="0"/>
              </a:spcBef>
              <a:spcAft>
                <a:spcPts val="0"/>
              </a:spcAft>
              <a:buSzPts val="2000"/>
              <a:buFont typeface="Lora"/>
              <a:buNone/>
              <a:defRPr b="1" sz="2000">
                <a:highlight>
                  <a:srgbClr val="FFFFFF"/>
                </a:highlight>
                <a:latin typeface="Lora"/>
                <a:ea typeface="Lora"/>
                <a:cs typeface="Lora"/>
                <a:sym typeface="Lora"/>
              </a:defRPr>
            </a:lvl5pPr>
            <a:lvl6pPr lvl="5" rtl="0">
              <a:spcBef>
                <a:spcPts val="0"/>
              </a:spcBef>
              <a:spcAft>
                <a:spcPts val="0"/>
              </a:spcAft>
              <a:buSzPts val="2000"/>
              <a:buFont typeface="Lora"/>
              <a:buNone/>
              <a:defRPr b="1" sz="2000">
                <a:highlight>
                  <a:srgbClr val="FFFFFF"/>
                </a:highlight>
                <a:latin typeface="Lora"/>
                <a:ea typeface="Lora"/>
                <a:cs typeface="Lora"/>
                <a:sym typeface="Lora"/>
              </a:defRPr>
            </a:lvl6pPr>
            <a:lvl7pPr lvl="6" rtl="0">
              <a:spcBef>
                <a:spcPts val="0"/>
              </a:spcBef>
              <a:spcAft>
                <a:spcPts val="0"/>
              </a:spcAft>
              <a:buSzPts val="2000"/>
              <a:buFont typeface="Lora"/>
              <a:buNone/>
              <a:defRPr b="1" sz="2000">
                <a:highlight>
                  <a:srgbClr val="FFFFFF"/>
                </a:highlight>
                <a:latin typeface="Lora"/>
                <a:ea typeface="Lora"/>
                <a:cs typeface="Lora"/>
                <a:sym typeface="Lora"/>
              </a:defRPr>
            </a:lvl7pPr>
            <a:lvl8pPr lvl="7" rtl="0">
              <a:spcBef>
                <a:spcPts val="0"/>
              </a:spcBef>
              <a:spcAft>
                <a:spcPts val="0"/>
              </a:spcAft>
              <a:buSzPts val="2000"/>
              <a:buFont typeface="Lora"/>
              <a:buNone/>
              <a:defRPr b="1" sz="2000">
                <a:highlight>
                  <a:srgbClr val="FFFFFF"/>
                </a:highlight>
                <a:latin typeface="Lora"/>
                <a:ea typeface="Lora"/>
                <a:cs typeface="Lora"/>
                <a:sym typeface="Lora"/>
              </a:defRPr>
            </a:lvl8pPr>
            <a:lvl9pPr lvl="8" rtl="0">
              <a:spcBef>
                <a:spcPts val="0"/>
              </a:spcBef>
              <a:spcAft>
                <a:spcPts val="0"/>
              </a:spcAft>
              <a:buSzPts val="2000"/>
              <a:buFont typeface="Lora"/>
              <a:buNone/>
              <a:defRPr b="1" sz="2000">
                <a:highlight>
                  <a:srgbClr val="FFFFFF"/>
                </a:highlight>
                <a:latin typeface="Lora"/>
                <a:ea typeface="Lora"/>
                <a:cs typeface="Lora"/>
                <a:sym typeface="Lora"/>
              </a:defRPr>
            </a:lvl9pPr>
          </a:lstStyle>
          <a:p/>
        </p:txBody>
      </p:sp>
      <p:sp>
        <p:nvSpPr>
          <p:cNvPr id="30" name="Google Shape;30;p5"/>
          <p:cNvSpPr txBox="1"/>
          <p:nvPr>
            <p:ph idx="1" type="body"/>
          </p:nvPr>
        </p:nvSpPr>
        <p:spPr>
          <a:xfrm>
            <a:off x="1381250" y="1616470"/>
            <a:ext cx="6809700" cy="31122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indent="-355600" lvl="1" marL="9144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indent="-355600" lvl="2" marL="1371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indent="-342900" lvl="3" marL="18288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indent="-342900" lvl="4" marL="22860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indent="-342900" lvl="5" marL="27432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indent="-342900" lvl="6" marL="32004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indent="-342900" lvl="7" marL="36576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indent="-342900" lvl="8" marL="41148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p:txBody>
      </p:sp>
      <p:cxnSp>
        <p:nvCxnSpPr>
          <p:cNvPr id="31" name="Google Shape;31;p5"/>
          <p:cNvCxnSpPr/>
          <p:nvPr/>
        </p:nvCxnSpPr>
        <p:spPr>
          <a:xfrm>
            <a:off x="5265650" y="1131725"/>
            <a:ext cx="3878400" cy="0"/>
          </a:xfrm>
          <a:prstGeom prst="straightConnector1">
            <a:avLst/>
          </a:prstGeom>
          <a:noFill/>
          <a:ln cap="flat" cmpd="sng" w="9525">
            <a:solidFill>
              <a:srgbClr val="CCCCCC"/>
            </a:solidFill>
            <a:prstDash val="solid"/>
            <a:round/>
            <a:headEnd len="med" w="med" type="none"/>
            <a:tailEnd len="med" w="med" type="none"/>
          </a:ln>
        </p:spPr>
      </p:cxnSp>
      <p:sp>
        <p:nvSpPr>
          <p:cNvPr id="32" name="Google Shape;32;p5"/>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33" name="Shape 33"/>
        <p:cNvGrpSpPr/>
        <p:nvPr/>
      </p:nvGrpSpPr>
      <p:grpSpPr>
        <a:xfrm>
          <a:off x="0" y="0"/>
          <a:ext cx="0" cy="0"/>
          <a:chOff x="0" y="0"/>
          <a:chExt cx="0" cy="0"/>
        </a:xfrm>
      </p:grpSpPr>
      <p:sp>
        <p:nvSpPr>
          <p:cNvPr id="34" name="Google Shape;34;p6"/>
          <p:cNvSpPr txBox="1"/>
          <p:nvPr>
            <p:ph type="title"/>
          </p:nvPr>
        </p:nvSpPr>
        <p:spPr>
          <a:xfrm>
            <a:off x="1381250" y="922668"/>
            <a:ext cx="3878400" cy="4356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35" name="Google Shape;35;p6"/>
          <p:cNvSpPr txBox="1"/>
          <p:nvPr>
            <p:ph idx="1" type="body"/>
          </p:nvPr>
        </p:nvSpPr>
        <p:spPr>
          <a:xfrm>
            <a:off x="1381250" y="1618700"/>
            <a:ext cx="3425400" cy="32310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6" name="Google Shape;36;p6"/>
          <p:cNvSpPr txBox="1"/>
          <p:nvPr>
            <p:ph idx="2" type="body"/>
          </p:nvPr>
        </p:nvSpPr>
        <p:spPr>
          <a:xfrm>
            <a:off x="5012916" y="1618700"/>
            <a:ext cx="3425400" cy="32310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cxnSp>
        <p:nvCxnSpPr>
          <p:cNvPr id="37" name="Google Shape;37;p6"/>
          <p:cNvCxnSpPr/>
          <p:nvPr/>
        </p:nvCxnSpPr>
        <p:spPr>
          <a:xfrm>
            <a:off x="0" y="1131725"/>
            <a:ext cx="1375800" cy="0"/>
          </a:xfrm>
          <a:prstGeom prst="straightConnector1">
            <a:avLst/>
          </a:prstGeom>
          <a:noFill/>
          <a:ln cap="flat" cmpd="sng" w="9525">
            <a:solidFill>
              <a:srgbClr val="CCCCCC"/>
            </a:solidFill>
            <a:prstDash val="solid"/>
            <a:round/>
            <a:headEnd len="med" w="med" type="none"/>
            <a:tailEnd len="med" w="med" type="none"/>
          </a:ln>
        </p:spPr>
      </p:cxnSp>
      <p:sp>
        <p:nvSpPr>
          <p:cNvPr id="38" name="Google Shape;38;p6"/>
          <p:cNvSpPr/>
          <p:nvPr/>
        </p:nvSpPr>
        <p:spPr>
          <a:xfrm>
            <a:off x="817475" y="928767"/>
            <a:ext cx="405900" cy="405900"/>
          </a:xfrm>
          <a:prstGeom prst="ellipse">
            <a:avLst/>
          </a:prstGeom>
          <a:solidFill>
            <a:srgbClr val="FFC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6"/>
          <p:cNvCxnSpPr/>
          <p:nvPr/>
        </p:nvCxnSpPr>
        <p:spPr>
          <a:xfrm>
            <a:off x="5265650" y="1131725"/>
            <a:ext cx="3878400" cy="0"/>
          </a:xfrm>
          <a:prstGeom prst="straightConnector1">
            <a:avLst/>
          </a:prstGeom>
          <a:noFill/>
          <a:ln cap="flat" cmpd="sng" w="9525">
            <a:solidFill>
              <a:srgbClr val="CCCCCC"/>
            </a:solidFill>
            <a:prstDash val="solid"/>
            <a:round/>
            <a:headEnd len="med" w="med" type="none"/>
            <a:tailEnd len="med" w="med" type="none"/>
          </a:ln>
        </p:spPr>
      </p:cxnSp>
      <p:sp>
        <p:nvSpPr>
          <p:cNvPr id="40" name="Google Shape;40;p6"/>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41" name="Shape 41"/>
        <p:cNvGrpSpPr/>
        <p:nvPr/>
      </p:nvGrpSpPr>
      <p:grpSpPr>
        <a:xfrm>
          <a:off x="0" y="0"/>
          <a:ext cx="0" cy="0"/>
          <a:chOff x="0" y="0"/>
          <a:chExt cx="0" cy="0"/>
        </a:xfrm>
      </p:grpSpPr>
      <p:sp>
        <p:nvSpPr>
          <p:cNvPr id="42" name="Google Shape;42;p7"/>
          <p:cNvSpPr txBox="1"/>
          <p:nvPr>
            <p:ph type="title"/>
          </p:nvPr>
        </p:nvSpPr>
        <p:spPr>
          <a:xfrm>
            <a:off x="1381250" y="922668"/>
            <a:ext cx="3878400" cy="4356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43" name="Google Shape;43;p7"/>
          <p:cNvSpPr txBox="1"/>
          <p:nvPr>
            <p:ph idx="1" type="body"/>
          </p:nvPr>
        </p:nvSpPr>
        <p:spPr>
          <a:xfrm>
            <a:off x="1381250" y="1651075"/>
            <a:ext cx="2334000" cy="3122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44" name="Google Shape;44;p7"/>
          <p:cNvSpPr txBox="1"/>
          <p:nvPr>
            <p:ph idx="2" type="body"/>
          </p:nvPr>
        </p:nvSpPr>
        <p:spPr>
          <a:xfrm>
            <a:off x="3834912" y="1651075"/>
            <a:ext cx="2334000" cy="3122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45" name="Google Shape;45;p7"/>
          <p:cNvSpPr txBox="1"/>
          <p:nvPr>
            <p:ph idx="3" type="body"/>
          </p:nvPr>
        </p:nvSpPr>
        <p:spPr>
          <a:xfrm>
            <a:off x="6288573" y="1651075"/>
            <a:ext cx="2334000" cy="3122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cxnSp>
        <p:nvCxnSpPr>
          <p:cNvPr id="46" name="Google Shape;46;p7"/>
          <p:cNvCxnSpPr/>
          <p:nvPr/>
        </p:nvCxnSpPr>
        <p:spPr>
          <a:xfrm>
            <a:off x="0" y="1131725"/>
            <a:ext cx="1375800" cy="0"/>
          </a:xfrm>
          <a:prstGeom prst="straightConnector1">
            <a:avLst/>
          </a:prstGeom>
          <a:noFill/>
          <a:ln cap="flat" cmpd="sng" w="9525">
            <a:solidFill>
              <a:srgbClr val="CCCCCC"/>
            </a:solidFill>
            <a:prstDash val="solid"/>
            <a:round/>
            <a:headEnd len="med" w="med" type="none"/>
            <a:tailEnd len="med" w="med" type="none"/>
          </a:ln>
        </p:spPr>
      </p:cxnSp>
      <p:sp>
        <p:nvSpPr>
          <p:cNvPr id="47" name="Google Shape;47;p7"/>
          <p:cNvSpPr/>
          <p:nvPr/>
        </p:nvSpPr>
        <p:spPr>
          <a:xfrm>
            <a:off x="817475" y="928767"/>
            <a:ext cx="405900" cy="405900"/>
          </a:xfrm>
          <a:prstGeom prst="ellipse">
            <a:avLst/>
          </a:prstGeom>
          <a:solidFill>
            <a:srgbClr val="FFC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7"/>
          <p:cNvCxnSpPr/>
          <p:nvPr/>
        </p:nvCxnSpPr>
        <p:spPr>
          <a:xfrm>
            <a:off x="5265650" y="1131725"/>
            <a:ext cx="3878400" cy="0"/>
          </a:xfrm>
          <a:prstGeom prst="straightConnector1">
            <a:avLst/>
          </a:prstGeom>
          <a:noFill/>
          <a:ln cap="flat" cmpd="sng" w="9525">
            <a:solidFill>
              <a:srgbClr val="CCCCCC"/>
            </a:solidFill>
            <a:prstDash val="solid"/>
            <a:round/>
            <a:headEnd len="med" w="med" type="none"/>
            <a:tailEnd len="med" w="med" type="none"/>
          </a:ln>
        </p:spPr>
      </p:cxnSp>
      <p:sp>
        <p:nvSpPr>
          <p:cNvPr id="49" name="Google Shape;49;p7"/>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0" name="Shape 50"/>
        <p:cNvGrpSpPr/>
        <p:nvPr/>
      </p:nvGrpSpPr>
      <p:grpSpPr>
        <a:xfrm>
          <a:off x="0" y="0"/>
          <a:ext cx="0" cy="0"/>
          <a:chOff x="0" y="0"/>
          <a:chExt cx="0" cy="0"/>
        </a:xfrm>
      </p:grpSpPr>
      <p:sp>
        <p:nvSpPr>
          <p:cNvPr id="51" name="Google Shape;51;p8"/>
          <p:cNvSpPr txBox="1"/>
          <p:nvPr>
            <p:ph type="title"/>
          </p:nvPr>
        </p:nvSpPr>
        <p:spPr>
          <a:xfrm>
            <a:off x="1381250" y="937125"/>
            <a:ext cx="3878400" cy="4356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cxnSp>
        <p:nvCxnSpPr>
          <p:cNvPr id="52" name="Google Shape;52;p8"/>
          <p:cNvCxnSpPr/>
          <p:nvPr/>
        </p:nvCxnSpPr>
        <p:spPr>
          <a:xfrm>
            <a:off x="0" y="1131725"/>
            <a:ext cx="1375800" cy="0"/>
          </a:xfrm>
          <a:prstGeom prst="straightConnector1">
            <a:avLst/>
          </a:prstGeom>
          <a:noFill/>
          <a:ln cap="flat" cmpd="sng" w="9525">
            <a:solidFill>
              <a:srgbClr val="CCCCCC"/>
            </a:solidFill>
            <a:prstDash val="solid"/>
            <a:round/>
            <a:headEnd len="med" w="med" type="none"/>
            <a:tailEnd len="med" w="med" type="none"/>
          </a:ln>
        </p:spPr>
      </p:cxnSp>
      <p:sp>
        <p:nvSpPr>
          <p:cNvPr id="53" name="Google Shape;53;p8"/>
          <p:cNvSpPr/>
          <p:nvPr/>
        </p:nvSpPr>
        <p:spPr>
          <a:xfrm>
            <a:off x="817475" y="928767"/>
            <a:ext cx="405900" cy="405900"/>
          </a:xfrm>
          <a:prstGeom prst="ellipse">
            <a:avLst/>
          </a:prstGeom>
          <a:solidFill>
            <a:srgbClr val="FFC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 name="Google Shape;54;p8"/>
          <p:cNvCxnSpPr/>
          <p:nvPr/>
        </p:nvCxnSpPr>
        <p:spPr>
          <a:xfrm>
            <a:off x="5265650" y="1131725"/>
            <a:ext cx="3878400" cy="0"/>
          </a:xfrm>
          <a:prstGeom prst="straightConnector1">
            <a:avLst/>
          </a:prstGeom>
          <a:noFill/>
          <a:ln cap="flat" cmpd="sng" w="9525">
            <a:solidFill>
              <a:srgbClr val="CCCCCC"/>
            </a:solidFill>
            <a:prstDash val="solid"/>
            <a:round/>
            <a:headEnd len="med" w="med" type="none"/>
            <a:tailEnd len="med" w="med" type="none"/>
          </a:ln>
        </p:spPr>
      </p:cxnSp>
      <p:sp>
        <p:nvSpPr>
          <p:cNvPr id="55" name="Google Shape;55;p8"/>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6" name="Shape 56"/>
        <p:cNvGrpSpPr/>
        <p:nvPr/>
      </p:nvGrpSpPr>
      <p:grpSpPr>
        <a:xfrm>
          <a:off x="0" y="0"/>
          <a:ext cx="0" cy="0"/>
          <a:chOff x="0" y="0"/>
          <a:chExt cx="0" cy="0"/>
        </a:xfrm>
      </p:grpSpPr>
      <p:sp>
        <p:nvSpPr>
          <p:cNvPr id="57" name="Google Shape;57;p9"/>
          <p:cNvSpPr txBox="1"/>
          <p:nvPr>
            <p:ph idx="1" type="body"/>
          </p:nvPr>
        </p:nvSpPr>
        <p:spPr>
          <a:xfrm>
            <a:off x="1990450" y="4037375"/>
            <a:ext cx="5163000" cy="519600"/>
          </a:xfrm>
          <a:prstGeom prst="rect">
            <a:avLst/>
          </a:prstGeom>
        </p:spPr>
        <p:txBody>
          <a:bodyPr anchorCtr="0" anchor="b" bIns="91425" lIns="91425" spcFirstLastPara="1" rIns="91425" wrap="square" tIns="91425">
            <a:noAutofit/>
          </a:bodyPr>
          <a:lstStyle>
            <a:lvl1pPr indent="-228600" lvl="0" marL="457200" algn="ctr">
              <a:spcBef>
                <a:spcPts val="360"/>
              </a:spcBef>
              <a:spcAft>
                <a:spcPts val="0"/>
              </a:spcAft>
              <a:buSzPts val="1400"/>
              <a:buFont typeface="Lora"/>
              <a:buNone/>
              <a:defRPr i="1" sz="1400">
                <a:latin typeface="Lora"/>
                <a:ea typeface="Lora"/>
                <a:cs typeface="Lora"/>
                <a:sym typeface="Lora"/>
              </a:defRPr>
            </a:lvl1pPr>
          </a:lstStyle>
          <a:p/>
        </p:txBody>
      </p:sp>
      <p:cxnSp>
        <p:nvCxnSpPr>
          <p:cNvPr id="58" name="Google Shape;58;p9"/>
          <p:cNvCxnSpPr/>
          <p:nvPr/>
        </p:nvCxnSpPr>
        <p:spPr>
          <a:xfrm>
            <a:off x="-6025" y="4666129"/>
            <a:ext cx="9162000" cy="0"/>
          </a:xfrm>
          <a:prstGeom prst="straightConnector1">
            <a:avLst/>
          </a:prstGeom>
          <a:noFill/>
          <a:ln cap="flat" cmpd="sng" w="9525">
            <a:solidFill>
              <a:srgbClr val="CCCCCC"/>
            </a:solidFill>
            <a:prstDash val="solid"/>
            <a:round/>
            <a:headEnd len="med" w="med" type="none"/>
            <a:tailEnd len="med" w="med" type="none"/>
          </a:ln>
        </p:spPr>
      </p:cxnSp>
      <p:sp>
        <p:nvSpPr>
          <p:cNvPr id="59" name="Google Shape;59;p9"/>
          <p:cNvSpPr/>
          <p:nvPr/>
        </p:nvSpPr>
        <p:spPr>
          <a:xfrm>
            <a:off x="4457400" y="4551496"/>
            <a:ext cx="229200" cy="229200"/>
          </a:xfrm>
          <a:prstGeom prst="ellipse">
            <a:avLst/>
          </a:prstGeom>
          <a:solidFill>
            <a:srgbClr val="FFC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9"/>
          <p:cNvSpPr txBox="1"/>
          <p:nvPr>
            <p:ph idx="12" type="sldNum"/>
          </p:nvPr>
        </p:nvSpPr>
        <p:spPr>
          <a:xfrm>
            <a:off x="4297650" y="4780700"/>
            <a:ext cx="548700" cy="362700"/>
          </a:xfrm>
          <a:prstGeom prst="rect">
            <a:avLst/>
          </a:prstGeom>
        </p:spPr>
        <p:txBody>
          <a:bodyPr anchorCtr="0" anchor="ctr" bIns="91425" lIns="91425" spcFirstLastPara="1" rIns="91425" wrap="square" tIns="91425">
            <a:noAutofit/>
          </a:bodyPr>
          <a:lstStyle>
            <a:lvl1pPr lvl="0" rtl="0" algn="ctr">
              <a:buNone/>
              <a:defRPr>
                <a:latin typeface="Lora"/>
                <a:ea typeface="Lora"/>
                <a:cs typeface="Lora"/>
                <a:sym typeface="Lora"/>
              </a:defRPr>
            </a:lvl1pPr>
            <a:lvl2pPr lvl="1" rtl="0" algn="ctr">
              <a:buNone/>
              <a:defRPr>
                <a:latin typeface="Lora"/>
                <a:ea typeface="Lora"/>
                <a:cs typeface="Lora"/>
                <a:sym typeface="Lora"/>
              </a:defRPr>
            </a:lvl2pPr>
            <a:lvl3pPr lvl="2" rtl="0" algn="ctr">
              <a:buNone/>
              <a:defRPr>
                <a:latin typeface="Lora"/>
                <a:ea typeface="Lora"/>
                <a:cs typeface="Lora"/>
                <a:sym typeface="Lora"/>
              </a:defRPr>
            </a:lvl3pPr>
            <a:lvl4pPr lvl="3" rtl="0" algn="ctr">
              <a:buNone/>
              <a:defRPr>
                <a:latin typeface="Lora"/>
                <a:ea typeface="Lora"/>
                <a:cs typeface="Lora"/>
                <a:sym typeface="Lora"/>
              </a:defRPr>
            </a:lvl4pPr>
            <a:lvl5pPr lvl="4" rtl="0" algn="ctr">
              <a:buNone/>
              <a:defRPr>
                <a:latin typeface="Lora"/>
                <a:ea typeface="Lora"/>
                <a:cs typeface="Lora"/>
                <a:sym typeface="Lora"/>
              </a:defRPr>
            </a:lvl5pPr>
            <a:lvl6pPr lvl="5" rtl="0" algn="ctr">
              <a:buNone/>
              <a:defRPr>
                <a:latin typeface="Lora"/>
                <a:ea typeface="Lora"/>
                <a:cs typeface="Lora"/>
                <a:sym typeface="Lora"/>
              </a:defRPr>
            </a:lvl6pPr>
            <a:lvl7pPr lvl="6" rtl="0" algn="ctr">
              <a:buNone/>
              <a:defRPr>
                <a:latin typeface="Lora"/>
                <a:ea typeface="Lora"/>
                <a:cs typeface="Lora"/>
                <a:sym typeface="Lora"/>
              </a:defRPr>
            </a:lvl7pPr>
            <a:lvl8pPr lvl="7" rtl="0" algn="ctr">
              <a:buNone/>
              <a:defRPr>
                <a:latin typeface="Lora"/>
                <a:ea typeface="Lora"/>
                <a:cs typeface="Lora"/>
                <a:sym typeface="Lora"/>
              </a:defRPr>
            </a:lvl8pPr>
            <a:lvl9pPr lvl="8" rtl="0" algn="ctr">
              <a:buNone/>
              <a:defRPr>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1" name="Shape 61"/>
        <p:cNvGrpSpPr/>
        <p:nvPr/>
      </p:nvGrpSpPr>
      <p:grpSpPr>
        <a:xfrm>
          <a:off x="0" y="0"/>
          <a:ext cx="0" cy="0"/>
          <a:chOff x="0" y="0"/>
          <a:chExt cx="0" cy="0"/>
        </a:xfrm>
      </p:grpSpPr>
      <p:cxnSp>
        <p:nvCxnSpPr>
          <p:cNvPr id="62" name="Google Shape;62;p10"/>
          <p:cNvCxnSpPr/>
          <p:nvPr/>
        </p:nvCxnSpPr>
        <p:spPr>
          <a:xfrm>
            <a:off x="-6025" y="4513729"/>
            <a:ext cx="9162000" cy="0"/>
          </a:xfrm>
          <a:prstGeom prst="straightConnector1">
            <a:avLst/>
          </a:prstGeom>
          <a:noFill/>
          <a:ln cap="flat" cmpd="sng" w="9525">
            <a:solidFill>
              <a:srgbClr val="CCCCCC"/>
            </a:solidFill>
            <a:prstDash val="solid"/>
            <a:round/>
            <a:headEnd len="med" w="med" type="none"/>
            <a:tailEnd len="med" w="med" type="none"/>
          </a:ln>
        </p:spPr>
      </p:cxnSp>
      <p:sp>
        <p:nvSpPr>
          <p:cNvPr id="63" name="Google Shape;63;p10"/>
          <p:cNvSpPr/>
          <p:nvPr/>
        </p:nvSpPr>
        <p:spPr>
          <a:xfrm>
            <a:off x="4293700" y="4235405"/>
            <a:ext cx="556500" cy="556500"/>
          </a:xfrm>
          <a:prstGeom prst="ellipse">
            <a:avLst/>
          </a:prstGeom>
          <a:solidFill>
            <a:srgbClr val="FFC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0"/>
          <p:cNvSpPr txBox="1"/>
          <p:nvPr>
            <p:ph idx="12" type="sldNum"/>
          </p:nvPr>
        </p:nvSpPr>
        <p:spPr>
          <a:xfrm>
            <a:off x="4297650" y="4791900"/>
            <a:ext cx="548700" cy="351600"/>
          </a:xfrm>
          <a:prstGeom prst="rect">
            <a:avLst/>
          </a:prstGeom>
        </p:spPr>
        <p:txBody>
          <a:bodyPr anchorCtr="0" anchor="ctr" bIns="91425" lIns="91425" spcFirstLastPara="1" rIns="91425" wrap="square" tIns="91425">
            <a:noAutofit/>
          </a:bodyPr>
          <a:lstStyle>
            <a:lvl1pPr lvl="0" rtl="0" algn="ctr">
              <a:buNone/>
              <a:defRPr>
                <a:latin typeface="Lora"/>
                <a:ea typeface="Lora"/>
                <a:cs typeface="Lora"/>
                <a:sym typeface="Lora"/>
              </a:defRPr>
            </a:lvl1pPr>
            <a:lvl2pPr lvl="1" rtl="0" algn="ctr">
              <a:buNone/>
              <a:defRPr>
                <a:latin typeface="Lora"/>
                <a:ea typeface="Lora"/>
                <a:cs typeface="Lora"/>
                <a:sym typeface="Lora"/>
              </a:defRPr>
            </a:lvl2pPr>
            <a:lvl3pPr lvl="2" rtl="0" algn="ctr">
              <a:buNone/>
              <a:defRPr>
                <a:latin typeface="Lora"/>
                <a:ea typeface="Lora"/>
                <a:cs typeface="Lora"/>
                <a:sym typeface="Lora"/>
              </a:defRPr>
            </a:lvl3pPr>
            <a:lvl4pPr lvl="3" rtl="0" algn="ctr">
              <a:buNone/>
              <a:defRPr>
                <a:latin typeface="Lora"/>
                <a:ea typeface="Lora"/>
                <a:cs typeface="Lora"/>
                <a:sym typeface="Lora"/>
              </a:defRPr>
            </a:lvl4pPr>
            <a:lvl5pPr lvl="4" rtl="0" algn="ctr">
              <a:buNone/>
              <a:defRPr>
                <a:latin typeface="Lora"/>
                <a:ea typeface="Lora"/>
                <a:cs typeface="Lora"/>
                <a:sym typeface="Lora"/>
              </a:defRPr>
            </a:lvl5pPr>
            <a:lvl6pPr lvl="5" rtl="0" algn="ctr">
              <a:buNone/>
              <a:defRPr>
                <a:latin typeface="Lora"/>
                <a:ea typeface="Lora"/>
                <a:cs typeface="Lora"/>
                <a:sym typeface="Lora"/>
              </a:defRPr>
            </a:lvl6pPr>
            <a:lvl7pPr lvl="6" rtl="0" algn="ctr">
              <a:buNone/>
              <a:defRPr>
                <a:latin typeface="Lora"/>
                <a:ea typeface="Lora"/>
                <a:cs typeface="Lora"/>
                <a:sym typeface="Lora"/>
              </a:defRPr>
            </a:lvl7pPr>
            <a:lvl8pPr lvl="7" rtl="0" algn="ctr">
              <a:buNone/>
              <a:defRPr>
                <a:latin typeface="Lora"/>
                <a:ea typeface="Lora"/>
                <a:cs typeface="Lora"/>
                <a:sym typeface="Lora"/>
              </a:defRPr>
            </a:lvl8pPr>
            <a:lvl9pPr lvl="8" rtl="0" algn="ctr">
              <a:buNone/>
              <a:defRPr>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indent="-355600" lvl="1" marL="91440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indent="-355600" lvl="2" marL="137160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indent="-342900" lvl="3" marL="18288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indent="-342900" lvl="4" marL="22860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indent="-342900" lvl="5" marL="27432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indent="-342900" lvl="6" marL="32004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indent="-342900" lvl="7" marL="36576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indent="-342900" lvl="8" marL="41148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p:txBody>
      </p:sp>
      <p:sp>
        <p:nvSpPr>
          <p:cNvPr id="7" name="Google Shape;7;p1"/>
          <p:cNvSpPr txBox="1"/>
          <p:nvPr>
            <p:ph type="title"/>
          </p:nvPr>
        </p:nvSpPr>
        <p:spPr>
          <a:xfrm>
            <a:off x="1381250" y="937117"/>
            <a:ext cx="6809700" cy="4356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2000"/>
              <a:buFont typeface="Lora"/>
              <a:buNone/>
              <a:defRPr b="1" sz="2000">
                <a:latin typeface="Lora"/>
                <a:ea typeface="Lora"/>
                <a:cs typeface="Lora"/>
                <a:sym typeface="Lora"/>
              </a:defRPr>
            </a:lvl1pPr>
            <a:lvl2pPr lvl="1">
              <a:spcBef>
                <a:spcPts val="0"/>
              </a:spcBef>
              <a:spcAft>
                <a:spcPts val="0"/>
              </a:spcAft>
              <a:buSzPts val="2000"/>
              <a:buFont typeface="Lora"/>
              <a:buNone/>
              <a:defRPr b="1" sz="2000">
                <a:latin typeface="Lora"/>
                <a:ea typeface="Lora"/>
                <a:cs typeface="Lora"/>
                <a:sym typeface="Lora"/>
              </a:defRPr>
            </a:lvl2pPr>
            <a:lvl3pPr lvl="2">
              <a:spcBef>
                <a:spcPts val="0"/>
              </a:spcBef>
              <a:spcAft>
                <a:spcPts val="0"/>
              </a:spcAft>
              <a:buSzPts val="2000"/>
              <a:buFont typeface="Lora"/>
              <a:buNone/>
              <a:defRPr b="1" sz="2000">
                <a:latin typeface="Lora"/>
                <a:ea typeface="Lora"/>
                <a:cs typeface="Lora"/>
                <a:sym typeface="Lora"/>
              </a:defRPr>
            </a:lvl3pPr>
            <a:lvl4pPr lvl="3">
              <a:spcBef>
                <a:spcPts val="0"/>
              </a:spcBef>
              <a:spcAft>
                <a:spcPts val="0"/>
              </a:spcAft>
              <a:buSzPts val="2000"/>
              <a:buFont typeface="Lora"/>
              <a:buNone/>
              <a:defRPr b="1" sz="2000">
                <a:latin typeface="Lora"/>
                <a:ea typeface="Lora"/>
                <a:cs typeface="Lora"/>
                <a:sym typeface="Lora"/>
              </a:defRPr>
            </a:lvl4pPr>
            <a:lvl5pPr lvl="4">
              <a:spcBef>
                <a:spcPts val="0"/>
              </a:spcBef>
              <a:spcAft>
                <a:spcPts val="0"/>
              </a:spcAft>
              <a:buSzPts val="2000"/>
              <a:buFont typeface="Lora"/>
              <a:buNone/>
              <a:defRPr b="1" sz="2000">
                <a:latin typeface="Lora"/>
                <a:ea typeface="Lora"/>
                <a:cs typeface="Lora"/>
                <a:sym typeface="Lora"/>
              </a:defRPr>
            </a:lvl5pPr>
            <a:lvl6pPr lvl="5">
              <a:spcBef>
                <a:spcPts val="0"/>
              </a:spcBef>
              <a:spcAft>
                <a:spcPts val="0"/>
              </a:spcAft>
              <a:buSzPts val="2000"/>
              <a:buFont typeface="Lora"/>
              <a:buNone/>
              <a:defRPr b="1" sz="2000">
                <a:latin typeface="Lora"/>
                <a:ea typeface="Lora"/>
                <a:cs typeface="Lora"/>
                <a:sym typeface="Lora"/>
              </a:defRPr>
            </a:lvl6pPr>
            <a:lvl7pPr lvl="6">
              <a:spcBef>
                <a:spcPts val="0"/>
              </a:spcBef>
              <a:spcAft>
                <a:spcPts val="0"/>
              </a:spcAft>
              <a:buSzPts val="2000"/>
              <a:buFont typeface="Lora"/>
              <a:buNone/>
              <a:defRPr b="1" sz="2000">
                <a:latin typeface="Lora"/>
                <a:ea typeface="Lora"/>
                <a:cs typeface="Lora"/>
                <a:sym typeface="Lora"/>
              </a:defRPr>
            </a:lvl7pPr>
            <a:lvl8pPr lvl="7">
              <a:spcBef>
                <a:spcPts val="0"/>
              </a:spcBef>
              <a:spcAft>
                <a:spcPts val="0"/>
              </a:spcAft>
              <a:buSzPts val="2000"/>
              <a:buFont typeface="Lora"/>
              <a:buNone/>
              <a:defRPr b="1" sz="2000">
                <a:latin typeface="Lora"/>
                <a:ea typeface="Lora"/>
                <a:cs typeface="Lora"/>
                <a:sym typeface="Lora"/>
              </a:defRPr>
            </a:lvl8pPr>
            <a:lvl9pPr lvl="8">
              <a:spcBef>
                <a:spcPts val="0"/>
              </a:spcBef>
              <a:spcAft>
                <a:spcPts val="0"/>
              </a:spcAft>
              <a:buSzPts val="2000"/>
              <a:buFont typeface="Lora"/>
              <a:buNone/>
              <a:defRPr b="1" sz="2000">
                <a:latin typeface="Lora"/>
                <a:ea typeface="Lora"/>
                <a:cs typeface="Lora"/>
                <a:sym typeface="Lora"/>
              </a:defRPr>
            </a:lvl9pPr>
          </a:lstStyle>
          <a:p/>
        </p:txBody>
      </p:sp>
      <p:sp>
        <p:nvSpPr>
          <p:cNvPr id="8" name="Google Shape;8;p1"/>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lvl="0" algn="r">
              <a:buNone/>
              <a:defRPr sz="1000">
                <a:solidFill>
                  <a:srgbClr val="1D1D1B"/>
                </a:solidFill>
                <a:latin typeface="Lora"/>
                <a:ea typeface="Lora"/>
                <a:cs typeface="Lora"/>
                <a:sym typeface="Lora"/>
              </a:defRPr>
            </a:lvl1pPr>
            <a:lvl2pPr lvl="1" algn="r">
              <a:buNone/>
              <a:defRPr sz="1000">
                <a:solidFill>
                  <a:srgbClr val="1D1D1B"/>
                </a:solidFill>
                <a:latin typeface="Lora"/>
                <a:ea typeface="Lora"/>
                <a:cs typeface="Lora"/>
                <a:sym typeface="Lora"/>
              </a:defRPr>
            </a:lvl2pPr>
            <a:lvl3pPr lvl="2" algn="r">
              <a:buNone/>
              <a:defRPr sz="1000">
                <a:solidFill>
                  <a:srgbClr val="1D1D1B"/>
                </a:solidFill>
                <a:latin typeface="Lora"/>
                <a:ea typeface="Lora"/>
                <a:cs typeface="Lora"/>
                <a:sym typeface="Lora"/>
              </a:defRPr>
            </a:lvl3pPr>
            <a:lvl4pPr lvl="3" algn="r">
              <a:buNone/>
              <a:defRPr sz="1000">
                <a:solidFill>
                  <a:srgbClr val="1D1D1B"/>
                </a:solidFill>
                <a:latin typeface="Lora"/>
                <a:ea typeface="Lora"/>
                <a:cs typeface="Lora"/>
                <a:sym typeface="Lora"/>
              </a:defRPr>
            </a:lvl4pPr>
            <a:lvl5pPr lvl="4" algn="r">
              <a:buNone/>
              <a:defRPr sz="1000">
                <a:solidFill>
                  <a:srgbClr val="1D1D1B"/>
                </a:solidFill>
                <a:latin typeface="Lora"/>
                <a:ea typeface="Lora"/>
                <a:cs typeface="Lora"/>
                <a:sym typeface="Lora"/>
              </a:defRPr>
            </a:lvl5pPr>
            <a:lvl6pPr lvl="5" algn="r">
              <a:buNone/>
              <a:defRPr sz="1000">
                <a:solidFill>
                  <a:srgbClr val="1D1D1B"/>
                </a:solidFill>
                <a:latin typeface="Lora"/>
                <a:ea typeface="Lora"/>
                <a:cs typeface="Lora"/>
                <a:sym typeface="Lora"/>
              </a:defRPr>
            </a:lvl6pPr>
            <a:lvl7pPr lvl="6" algn="r">
              <a:buNone/>
              <a:defRPr sz="1000">
                <a:solidFill>
                  <a:srgbClr val="1D1D1B"/>
                </a:solidFill>
                <a:latin typeface="Lora"/>
                <a:ea typeface="Lora"/>
                <a:cs typeface="Lora"/>
                <a:sym typeface="Lora"/>
              </a:defRPr>
            </a:lvl7pPr>
            <a:lvl8pPr lvl="7" algn="r">
              <a:buNone/>
              <a:defRPr sz="1000">
                <a:solidFill>
                  <a:srgbClr val="1D1D1B"/>
                </a:solidFill>
                <a:latin typeface="Lora"/>
                <a:ea typeface="Lora"/>
                <a:cs typeface="Lora"/>
                <a:sym typeface="Lora"/>
              </a:defRPr>
            </a:lvl8pPr>
            <a:lvl9pPr lvl="8" algn="r">
              <a:buNone/>
              <a:defRPr sz="1000">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0.png"/><Relationship Id="rId5" Type="http://schemas.openxmlformats.org/officeDocument/2006/relationships/image" Target="../media/image30.png"/><Relationship Id="rId6" Type="http://schemas.openxmlformats.org/officeDocument/2006/relationships/image" Target="../media/image9.png"/><Relationship Id="rId7" Type="http://schemas.openxmlformats.org/officeDocument/2006/relationships/image" Target="../media/image17.png"/><Relationship Id="rId8"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32.png"/><Relationship Id="rId4" Type="http://schemas.openxmlformats.org/officeDocument/2006/relationships/image" Target="../media/image15.png"/><Relationship Id="rId5" Type="http://schemas.openxmlformats.org/officeDocument/2006/relationships/image" Target="../media/image31.png"/><Relationship Id="rId6" Type="http://schemas.openxmlformats.org/officeDocument/2006/relationships/image" Target="../media/image25.png"/><Relationship Id="rId7"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9.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29.png"/><Relationship Id="rId4" Type="http://schemas.openxmlformats.org/officeDocument/2006/relationships/image" Target="../media/image28.png"/><Relationship Id="rId5"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21.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20.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2"/>
          <p:cNvSpPr txBox="1"/>
          <p:nvPr>
            <p:ph type="ctrTitle"/>
          </p:nvPr>
        </p:nvSpPr>
        <p:spPr>
          <a:xfrm>
            <a:off x="1128780" y="1835663"/>
            <a:ext cx="45237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dk1"/>
                </a:solidFill>
              </a:rPr>
              <a:t>Modeling </a:t>
            </a:r>
            <a:endParaRPr>
              <a:solidFill>
                <a:schemeClr val="dk1"/>
              </a:solidFill>
            </a:endParaRPr>
          </a:p>
          <a:p>
            <a:pPr indent="0" lvl="0" marL="0" rtl="0" algn="ctr">
              <a:spcBef>
                <a:spcPts val="0"/>
              </a:spcBef>
              <a:spcAft>
                <a:spcPts val="0"/>
              </a:spcAft>
              <a:buNone/>
            </a:pPr>
            <a:r>
              <a:rPr lang="en">
                <a:solidFill>
                  <a:schemeClr val="dk1"/>
                </a:solidFill>
              </a:rPr>
              <a:t>Bitcoin </a:t>
            </a:r>
            <a:r>
              <a:rPr lang="en">
                <a:solidFill>
                  <a:schemeClr val="dk1"/>
                </a:solidFill>
              </a:rPr>
              <a:t>Price</a:t>
            </a:r>
            <a:endParaRPr>
              <a:solidFill>
                <a:schemeClr val="dk1"/>
              </a:solidFill>
            </a:endParaRPr>
          </a:p>
        </p:txBody>
      </p:sp>
      <p:grpSp>
        <p:nvGrpSpPr>
          <p:cNvPr id="72" name="Google Shape;72;p12"/>
          <p:cNvGrpSpPr/>
          <p:nvPr/>
        </p:nvGrpSpPr>
        <p:grpSpPr>
          <a:xfrm>
            <a:off x="1299165" y="3511424"/>
            <a:ext cx="215966" cy="342399"/>
            <a:chOff x="6718575" y="2318625"/>
            <a:chExt cx="256950" cy="407375"/>
          </a:xfrm>
        </p:grpSpPr>
        <p:sp>
          <p:nvSpPr>
            <p:cNvPr id="73" name="Google Shape;73;p12"/>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2"/>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2"/>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2"/>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2"/>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2"/>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2"/>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2"/>
            <p:cNvSpPr/>
            <p:nvPr/>
          </p:nvSpPr>
          <p:spPr>
            <a:xfrm>
              <a:off x="6795900" y="2628550"/>
              <a:ext cx="102300" cy="25"/>
            </a:xfrm>
            <a:custGeom>
              <a:rect b="b" l="l" r="r" t="t"/>
              <a:pathLst>
                <a:path extrusionOk="0" fill="none" h="1" w="4092">
                  <a:moveTo>
                    <a:pt x="0" y="1"/>
                  </a:moveTo>
                  <a:lnTo>
                    <a:pt x="4092"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1" name="Google Shape;81;p12"/>
          <p:cNvPicPr preferRelativeResize="0"/>
          <p:nvPr/>
        </p:nvPicPr>
        <p:blipFill>
          <a:blip r:embed="rId3">
            <a:alphaModFix/>
          </a:blip>
          <a:stretch>
            <a:fillRect/>
          </a:stretch>
        </p:blipFill>
        <p:spPr>
          <a:xfrm>
            <a:off x="0" y="0"/>
            <a:ext cx="2152075" cy="1319725"/>
          </a:xfrm>
          <a:prstGeom prst="rect">
            <a:avLst/>
          </a:prstGeom>
          <a:noFill/>
          <a:ln>
            <a:noFill/>
          </a:ln>
        </p:spPr>
      </p:pic>
      <p:grpSp>
        <p:nvGrpSpPr>
          <p:cNvPr id="82" name="Google Shape;82;p12"/>
          <p:cNvGrpSpPr/>
          <p:nvPr/>
        </p:nvGrpSpPr>
        <p:grpSpPr>
          <a:xfrm>
            <a:off x="6542825" y="3853825"/>
            <a:ext cx="2284900" cy="1159800"/>
            <a:chOff x="6542825" y="3853825"/>
            <a:chExt cx="2284900" cy="1159800"/>
          </a:xfrm>
        </p:grpSpPr>
        <p:sp>
          <p:nvSpPr>
            <p:cNvPr id="83" name="Google Shape;83;p12"/>
            <p:cNvSpPr txBox="1"/>
            <p:nvPr/>
          </p:nvSpPr>
          <p:spPr>
            <a:xfrm>
              <a:off x="6542825" y="3853825"/>
              <a:ext cx="898500" cy="1159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a:solidFill>
                    <a:schemeClr val="dk2"/>
                  </a:solidFill>
                  <a:latin typeface="Lora Regular"/>
                  <a:ea typeface="Lora Regular"/>
                  <a:cs typeface="Lora Regular"/>
                  <a:sym typeface="Lora Regular"/>
                </a:rPr>
                <a:t>Yichen </a:t>
              </a:r>
              <a:endParaRPr>
                <a:solidFill>
                  <a:schemeClr val="dk2"/>
                </a:solidFill>
                <a:latin typeface="Lora Regular"/>
                <a:ea typeface="Lora Regular"/>
                <a:cs typeface="Lora Regular"/>
                <a:sym typeface="Lora Regular"/>
              </a:endParaRPr>
            </a:p>
            <a:p>
              <a:pPr indent="0" lvl="0" marL="0" rtl="0" algn="just">
                <a:spcBef>
                  <a:spcPts val="0"/>
                </a:spcBef>
                <a:spcAft>
                  <a:spcPts val="0"/>
                </a:spcAft>
                <a:buNone/>
              </a:pPr>
              <a:r>
                <a:rPr lang="en">
                  <a:solidFill>
                    <a:schemeClr val="dk2"/>
                  </a:solidFill>
                  <a:latin typeface="Lora Regular"/>
                  <a:ea typeface="Lora Regular"/>
                  <a:cs typeface="Lora Regular"/>
                  <a:sym typeface="Lora Regular"/>
                </a:rPr>
                <a:t>Junyi </a:t>
              </a:r>
              <a:endParaRPr>
                <a:solidFill>
                  <a:schemeClr val="dk2"/>
                </a:solidFill>
                <a:latin typeface="Lora Regular"/>
                <a:ea typeface="Lora Regular"/>
                <a:cs typeface="Lora Regular"/>
                <a:sym typeface="Lora Regular"/>
              </a:endParaRPr>
            </a:p>
            <a:p>
              <a:pPr indent="0" lvl="0" marL="0" rtl="0" algn="just">
                <a:spcBef>
                  <a:spcPts val="0"/>
                </a:spcBef>
                <a:spcAft>
                  <a:spcPts val="0"/>
                </a:spcAft>
                <a:buNone/>
              </a:pPr>
              <a:r>
                <a:rPr lang="en">
                  <a:solidFill>
                    <a:schemeClr val="dk2"/>
                  </a:solidFill>
                  <a:latin typeface="Lora Regular"/>
                  <a:ea typeface="Lora Regular"/>
                  <a:cs typeface="Lora Regular"/>
                  <a:sym typeface="Lora Regular"/>
                </a:rPr>
                <a:t>Junzhe</a:t>
              </a:r>
              <a:r>
                <a:rPr lang="en">
                  <a:solidFill>
                    <a:schemeClr val="dk2"/>
                  </a:solidFill>
                  <a:latin typeface="Lora Regular"/>
                  <a:ea typeface="Lora Regular"/>
                  <a:cs typeface="Lora Regular"/>
                  <a:sym typeface="Lora Regular"/>
                </a:rPr>
                <a:t>       </a:t>
              </a:r>
              <a:endParaRPr>
                <a:solidFill>
                  <a:schemeClr val="dk2"/>
                </a:solidFill>
                <a:latin typeface="Lora Regular"/>
                <a:ea typeface="Lora Regular"/>
                <a:cs typeface="Lora Regular"/>
                <a:sym typeface="Lora Regular"/>
              </a:endParaRPr>
            </a:p>
            <a:p>
              <a:pPr indent="0" lvl="0" marL="0" rtl="0" algn="just">
                <a:spcBef>
                  <a:spcPts val="0"/>
                </a:spcBef>
                <a:spcAft>
                  <a:spcPts val="0"/>
                </a:spcAft>
                <a:buNone/>
              </a:pPr>
              <a:r>
                <a:rPr lang="en">
                  <a:solidFill>
                    <a:schemeClr val="dk2"/>
                  </a:solidFill>
                  <a:latin typeface="Lora Regular"/>
                  <a:ea typeface="Lora Regular"/>
                  <a:cs typeface="Lora Regular"/>
                  <a:sym typeface="Lora Regular"/>
                </a:rPr>
                <a:t>Meizi           </a:t>
              </a:r>
              <a:endParaRPr>
                <a:solidFill>
                  <a:schemeClr val="dk2"/>
                </a:solidFill>
                <a:latin typeface="Lora Regular"/>
                <a:ea typeface="Lora Regular"/>
                <a:cs typeface="Lora Regular"/>
                <a:sym typeface="Lora Regular"/>
              </a:endParaRPr>
            </a:p>
            <a:p>
              <a:pPr indent="0" lvl="0" marL="0" rtl="0" algn="just">
                <a:spcBef>
                  <a:spcPts val="0"/>
                </a:spcBef>
                <a:spcAft>
                  <a:spcPts val="0"/>
                </a:spcAft>
                <a:buClr>
                  <a:schemeClr val="dk1"/>
                </a:buClr>
                <a:buSzPts val="1100"/>
                <a:buFont typeface="Arial"/>
                <a:buNone/>
              </a:pPr>
              <a:r>
                <a:rPr lang="en">
                  <a:solidFill>
                    <a:schemeClr val="dk2"/>
                  </a:solidFill>
                  <a:latin typeface="Lora Regular"/>
                  <a:ea typeface="Lora Regular"/>
                  <a:cs typeface="Lora Regular"/>
                  <a:sym typeface="Lora Regular"/>
                </a:rPr>
                <a:t>Shengqi</a:t>
              </a:r>
              <a:endParaRPr>
                <a:solidFill>
                  <a:schemeClr val="dk2"/>
                </a:solidFill>
                <a:latin typeface="Lora Regular"/>
                <a:ea typeface="Lora Regular"/>
                <a:cs typeface="Lora Regular"/>
                <a:sym typeface="Lora Regular"/>
              </a:endParaRPr>
            </a:p>
            <a:p>
              <a:pPr indent="0" lvl="0" marL="0" rtl="0" algn="just">
                <a:spcBef>
                  <a:spcPts val="0"/>
                </a:spcBef>
                <a:spcAft>
                  <a:spcPts val="0"/>
                </a:spcAft>
                <a:buNone/>
              </a:pPr>
              <a:r>
                <a:rPr lang="en">
                  <a:solidFill>
                    <a:schemeClr val="accent1"/>
                  </a:solidFill>
                  <a:latin typeface="Lora Regular"/>
                  <a:ea typeface="Lora Regular"/>
                  <a:cs typeface="Lora Regular"/>
                  <a:sym typeface="Lora Regular"/>
                </a:rPr>
                <a:t>    </a:t>
              </a:r>
              <a:endParaRPr>
                <a:solidFill>
                  <a:schemeClr val="accent1"/>
                </a:solidFill>
                <a:latin typeface="Lora Regular"/>
                <a:ea typeface="Lora Regular"/>
                <a:cs typeface="Lora Regular"/>
                <a:sym typeface="Lora Regular"/>
              </a:endParaRPr>
            </a:p>
          </p:txBody>
        </p:sp>
        <p:sp>
          <p:nvSpPr>
            <p:cNvPr id="84" name="Google Shape;84;p12"/>
            <p:cNvSpPr txBox="1"/>
            <p:nvPr/>
          </p:nvSpPr>
          <p:spPr>
            <a:xfrm>
              <a:off x="7374225" y="3853825"/>
              <a:ext cx="1453500" cy="1159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chemeClr val="dk2"/>
                  </a:solidFill>
                  <a:latin typeface="Lora Regular"/>
                  <a:ea typeface="Lora Regular"/>
                  <a:cs typeface="Lora Regular"/>
                  <a:sym typeface="Lora Regular"/>
                </a:rPr>
                <a:t>Li</a:t>
              </a:r>
              <a:endParaRPr>
                <a:solidFill>
                  <a:schemeClr val="dk2"/>
                </a:solidFill>
                <a:latin typeface="Lora Regular"/>
                <a:ea typeface="Lora Regular"/>
                <a:cs typeface="Lora Regular"/>
                <a:sym typeface="Lora Regular"/>
              </a:endParaRPr>
            </a:p>
            <a:p>
              <a:pPr indent="0" lvl="0" marL="0" rtl="0" algn="just">
                <a:spcBef>
                  <a:spcPts val="0"/>
                </a:spcBef>
                <a:spcAft>
                  <a:spcPts val="0"/>
                </a:spcAft>
                <a:buNone/>
              </a:pPr>
              <a:r>
                <a:rPr lang="en">
                  <a:solidFill>
                    <a:schemeClr val="dk2"/>
                  </a:solidFill>
                  <a:latin typeface="Lora Regular"/>
                  <a:ea typeface="Lora Regular"/>
                  <a:cs typeface="Lora Regular"/>
                  <a:sym typeface="Lora Regular"/>
                </a:rPr>
                <a:t>Qian</a:t>
              </a:r>
              <a:endParaRPr>
                <a:solidFill>
                  <a:schemeClr val="dk2"/>
                </a:solidFill>
                <a:latin typeface="Lora Regular"/>
                <a:ea typeface="Lora Regular"/>
                <a:cs typeface="Lora Regular"/>
                <a:sym typeface="Lora Regular"/>
              </a:endParaRPr>
            </a:p>
            <a:p>
              <a:pPr indent="0" lvl="0" marL="0" rtl="0" algn="just">
                <a:spcBef>
                  <a:spcPts val="0"/>
                </a:spcBef>
                <a:spcAft>
                  <a:spcPts val="0"/>
                </a:spcAft>
                <a:buNone/>
              </a:pPr>
              <a:r>
                <a:rPr lang="en">
                  <a:solidFill>
                    <a:schemeClr val="dk2"/>
                  </a:solidFill>
                  <a:latin typeface="Lora Regular"/>
                  <a:ea typeface="Lora Regular"/>
                  <a:cs typeface="Lora Regular"/>
                  <a:sym typeface="Lora Regular"/>
                </a:rPr>
                <a:t>Yin</a:t>
              </a:r>
              <a:endParaRPr>
                <a:solidFill>
                  <a:schemeClr val="dk2"/>
                </a:solidFill>
                <a:latin typeface="Lora Regular"/>
                <a:ea typeface="Lora Regular"/>
                <a:cs typeface="Lora Regular"/>
                <a:sym typeface="Lora Regular"/>
              </a:endParaRPr>
            </a:p>
            <a:p>
              <a:pPr indent="0" lvl="0" marL="0" rtl="0" algn="just">
                <a:spcBef>
                  <a:spcPts val="0"/>
                </a:spcBef>
                <a:spcAft>
                  <a:spcPts val="0"/>
                </a:spcAft>
                <a:buNone/>
              </a:pPr>
              <a:r>
                <a:rPr lang="en">
                  <a:solidFill>
                    <a:schemeClr val="dk2"/>
                  </a:solidFill>
                  <a:latin typeface="Lora Regular"/>
                  <a:ea typeface="Lora Regular"/>
                  <a:cs typeface="Lora Regular"/>
                  <a:sym typeface="Lora Regular"/>
                </a:rPr>
                <a:t>Yu</a:t>
              </a:r>
              <a:endParaRPr>
                <a:solidFill>
                  <a:schemeClr val="dk2"/>
                </a:solidFill>
                <a:latin typeface="Lora Regular"/>
                <a:ea typeface="Lora Regular"/>
                <a:cs typeface="Lora Regular"/>
                <a:sym typeface="Lora Regular"/>
              </a:endParaRPr>
            </a:p>
            <a:p>
              <a:pPr indent="0" lvl="0" marL="0" rtl="0" algn="just">
                <a:spcBef>
                  <a:spcPts val="0"/>
                </a:spcBef>
                <a:spcAft>
                  <a:spcPts val="0"/>
                </a:spcAft>
                <a:buClr>
                  <a:schemeClr val="dk1"/>
                </a:buClr>
                <a:buSzPts val="1100"/>
                <a:buFont typeface="Arial"/>
                <a:buNone/>
              </a:pPr>
              <a:r>
                <a:rPr lang="en">
                  <a:solidFill>
                    <a:schemeClr val="dk2"/>
                  </a:solidFill>
                  <a:latin typeface="Lora Regular"/>
                  <a:ea typeface="Lora Regular"/>
                  <a:cs typeface="Lora Regular"/>
                  <a:sym typeface="Lora Regular"/>
                </a:rPr>
                <a:t>Zhou</a:t>
              </a:r>
              <a:endParaRPr>
                <a:solidFill>
                  <a:schemeClr val="dk2"/>
                </a:solidFill>
                <a:latin typeface="Lora Regular"/>
                <a:ea typeface="Lora Regular"/>
                <a:cs typeface="Lora Regular"/>
                <a:sym typeface="Lora Regular"/>
              </a:endParaRPr>
            </a:p>
            <a:p>
              <a:pPr indent="0" lvl="0" marL="0" rtl="0" algn="just">
                <a:spcBef>
                  <a:spcPts val="0"/>
                </a:spcBef>
                <a:spcAft>
                  <a:spcPts val="0"/>
                </a:spcAft>
                <a:buNone/>
              </a:pPr>
              <a:r>
                <a:t/>
              </a:r>
              <a:endParaRPr>
                <a:solidFill>
                  <a:schemeClr val="accent1"/>
                </a:solidFill>
                <a:latin typeface="Lora Regular"/>
                <a:ea typeface="Lora Regular"/>
                <a:cs typeface="Lora Regular"/>
                <a:sym typeface="Lora Regular"/>
              </a:endParaRPr>
            </a:p>
            <a:p>
              <a:pPr indent="0" lvl="0" marL="0" rtl="0" algn="just">
                <a:spcBef>
                  <a:spcPts val="0"/>
                </a:spcBef>
                <a:spcAft>
                  <a:spcPts val="0"/>
                </a:spcAft>
                <a:buNone/>
              </a:pPr>
              <a:r>
                <a:t/>
              </a:r>
              <a:endParaRPr>
                <a:solidFill>
                  <a:schemeClr val="accent1"/>
                </a:solidFill>
                <a:latin typeface="Lora Regular"/>
                <a:ea typeface="Lora Regular"/>
                <a:cs typeface="Lora Regular"/>
                <a:sym typeface="Lora Regul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1"/>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3" name="Google Shape;193;p21"/>
          <p:cNvSpPr/>
          <p:nvPr/>
        </p:nvSpPr>
        <p:spPr>
          <a:xfrm>
            <a:off x="0" y="0"/>
            <a:ext cx="9144000" cy="784500"/>
          </a:xfrm>
          <a:prstGeom prst="rect">
            <a:avLst/>
          </a:prstGeom>
          <a:solidFill>
            <a:srgbClr val="FFC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1"/>
          <p:cNvSpPr txBox="1"/>
          <p:nvPr/>
        </p:nvSpPr>
        <p:spPr>
          <a:xfrm>
            <a:off x="232900" y="174450"/>
            <a:ext cx="2250900" cy="43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Lora"/>
                <a:ea typeface="Lora"/>
                <a:cs typeface="Lora"/>
                <a:sym typeface="Lora"/>
              </a:rPr>
              <a:t>ARIMA（1，1，0）</a:t>
            </a:r>
            <a:endParaRPr b="1" sz="1800">
              <a:latin typeface="Lora"/>
              <a:ea typeface="Lora"/>
              <a:cs typeface="Lora"/>
              <a:sym typeface="Lora"/>
            </a:endParaRPr>
          </a:p>
        </p:txBody>
      </p:sp>
      <p:sp>
        <p:nvSpPr>
          <p:cNvPr id="195" name="Google Shape;195;p21"/>
          <p:cNvSpPr txBox="1"/>
          <p:nvPr>
            <p:ph idx="12" type="sldNum"/>
          </p:nvPr>
        </p:nvSpPr>
        <p:spPr>
          <a:xfrm>
            <a:off x="8595302" y="474990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96" name="Google Shape;196;p21"/>
          <p:cNvGrpSpPr/>
          <p:nvPr/>
        </p:nvGrpSpPr>
        <p:grpSpPr>
          <a:xfrm>
            <a:off x="5075494" y="1924475"/>
            <a:ext cx="4002157" cy="1170075"/>
            <a:chOff x="5089769" y="989300"/>
            <a:chExt cx="4002157" cy="1170075"/>
          </a:xfrm>
        </p:grpSpPr>
        <p:pic>
          <p:nvPicPr>
            <p:cNvPr id="197" name="Google Shape;197;p21"/>
            <p:cNvPicPr preferRelativeResize="0"/>
            <p:nvPr/>
          </p:nvPicPr>
          <p:blipFill>
            <a:blip r:embed="rId3">
              <a:alphaModFix/>
            </a:blip>
            <a:stretch>
              <a:fillRect/>
            </a:stretch>
          </p:blipFill>
          <p:spPr>
            <a:xfrm>
              <a:off x="5367900" y="1302500"/>
              <a:ext cx="3724026" cy="856875"/>
            </a:xfrm>
            <a:prstGeom prst="rect">
              <a:avLst/>
            </a:prstGeom>
            <a:noFill/>
            <a:ln>
              <a:noFill/>
            </a:ln>
          </p:spPr>
        </p:pic>
        <p:grpSp>
          <p:nvGrpSpPr>
            <p:cNvPr id="198" name="Google Shape;198;p21"/>
            <p:cNvGrpSpPr/>
            <p:nvPr/>
          </p:nvGrpSpPr>
          <p:grpSpPr>
            <a:xfrm>
              <a:off x="5089769" y="1029803"/>
              <a:ext cx="278140" cy="312625"/>
              <a:chOff x="3951850" y="2985350"/>
              <a:chExt cx="407950" cy="416500"/>
            </a:xfrm>
          </p:grpSpPr>
          <p:sp>
            <p:nvSpPr>
              <p:cNvPr id="199" name="Google Shape;199;p21"/>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1"/>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1"/>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1"/>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3" name="Google Shape;203;p21"/>
            <p:cNvSpPr txBox="1"/>
            <p:nvPr/>
          </p:nvSpPr>
          <p:spPr>
            <a:xfrm>
              <a:off x="5420475" y="989300"/>
              <a:ext cx="30000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ora"/>
                  <a:ea typeface="Lora"/>
                  <a:cs typeface="Lora"/>
                  <a:sym typeface="Lora"/>
                </a:rPr>
                <a:t>Check Statistic of Fit</a:t>
              </a:r>
              <a:endParaRPr>
                <a:solidFill>
                  <a:schemeClr val="dk1"/>
                </a:solidFill>
                <a:latin typeface="Lora"/>
                <a:ea typeface="Lora"/>
                <a:cs typeface="Lora"/>
                <a:sym typeface="Lora"/>
              </a:endParaRPr>
            </a:p>
          </p:txBody>
        </p:sp>
      </p:grpSp>
      <p:sp>
        <p:nvSpPr>
          <p:cNvPr id="204" name="Google Shape;204;p21"/>
          <p:cNvSpPr txBox="1"/>
          <p:nvPr/>
        </p:nvSpPr>
        <p:spPr>
          <a:xfrm>
            <a:off x="607300" y="1782213"/>
            <a:ext cx="1704000" cy="24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ora"/>
                <a:ea typeface="Lora"/>
                <a:cs typeface="Lora"/>
                <a:sym typeface="Lora"/>
              </a:rPr>
              <a:t>Check Intercept</a:t>
            </a:r>
            <a:endParaRPr>
              <a:latin typeface="Lora"/>
              <a:ea typeface="Lora"/>
              <a:cs typeface="Lora"/>
              <a:sym typeface="Lora"/>
            </a:endParaRPr>
          </a:p>
        </p:txBody>
      </p:sp>
      <p:grpSp>
        <p:nvGrpSpPr>
          <p:cNvPr id="205" name="Google Shape;205;p21"/>
          <p:cNvGrpSpPr/>
          <p:nvPr/>
        </p:nvGrpSpPr>
        <p:grpSpPr>
          <a:xfrm>
            <a:off x="208244" y="1869440"/>
            <a:ext cx="278140" cy="312625"/>
            <a:chOff x="3951850" y="2985350"/>
            <a:chExt cx="407950" cy="416500"/>
          </a:xfrm>
        </p:grpSpPr>
        <p:sp>
          <p:nvSpPr>
            <p:cNvPr id="206" name="Google Shape;206;p21"/>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1"/>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1"/>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1"/>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0" name="Google Shape;210;p21"/>
          <p:cNvSpPr/>
          <p:nvPr/>
        </p:nvSpPr>
        <p:spPr>
          <a:xfrm>
            <a:off x="4709474" y="2354702"/>
            <a:ext cx="163015" cy="153368"/>
          </a:xfrm>
          <a:custGeom>
            <a:rect b="b" l="l" r="r" t="t"/>
            <a:pathLst>
              <a:path extrusionOk="0" fill="none" h="16368" w="16367">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cap="rnd"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1" name="Google Shape;211;p21"/>
          <p:cNvPicPr preferRelativeResize="0"/>
          <p:nvPr/>
        </p:nvPicPr>
        <p:blipFill>
          <a:blip r:embed="rId4">
            <a:alphaModFix/>
          </a:blip>
          <a:stretch>
            <a:fillRect/>
          </a:stretch>
        </p:blipFill>
        <p:spPr>
          <a:xfrm>
            <a:off x="570813" y="2182100"/>
            <a:ext cx="4054226" cy="591550"/>
          </a:xfrm>
          <a:prstGeom prst="rect">
            <a:avLst/>
          </a:prstGeom>
          <a:noFill/>
          <a:ln>
            <a:noFill/>
          </a:ln>
        </p:spPr>
      </p:pic>
      <p:grpSp>
        <p:nvGrpSpPr>
          <p:cNvPr id="212" name="Google Shape;212;p21"/>
          <p:cNvGrpSpPr/>
          <p:nvPr/>
        </p:nvGrpSpPr>
        <p:grpSpPr>
          <a:xfrm>
            <a:off x="184750" y="2928050"/>
            <a:ext cx="4518651" cy="2090124"/>
            <a:chOff x="228275" y="2123600"/>
            <a:chExt cx="4518651" cy="2090124"/>
          </a:xfrm>
        </p:grpSpPr>
        <p:grpSp>
          <p:nvGrpSpPr>
            <p:cNvPr id="213" name="Google Shape;213;p21"/>
            <p:cNvGrpSpPr/>
            <p:nvPr/>
          </p:nvGrpSpPr>
          <p:grpSpPr>
            <a:xfrm>
              <a:off x="228275" y="2194221"/>
              <a:ext cx="312969" cy="228043"/>
              <a:chOff x="4604550" y="3714775"/>
              <a:chExt cx="439625" cy="319075"/>
            </a:xfrm>
          </p:grpSpPr>
          <p:sp>
            <p:nvSpPr>
              <p:cNvPr id="214" name="Google Shape;214;p21"/>
              <p:cNvSpPr/>
              <p:nvPr/>
            </p:nvSpPr>
            <p:spPr>
              <a:xfrm>
                <a:off x="4604550" y="3714775"/>
                <a:ext cx="439625" cy="319075"/>
              </a:xfrm>
              <a:custGeom>
                <a:rect b="b" l="l" r="r" t="t"/>
                <a:pathLst>
                  <a:path extrusionOk="0" fill="none" h="12763" w="17585">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1"/>
              <p:cNvSpPr/>
              <p:nvPr/>
            </p:nvSpPr>
            <p:spPr>
              <a:xfrm>
                <a:off x="4647175" y="3761675"/>
                <a:ext cx="354400" cy="213725"/>
              </a:xfrm>
              <a:custGeom>
                <a:rect b="b" l="l" r="r" t="t"/>
                <a:pathLst>
                  <a:path extrusionOk="0" fill="none" h="8549" w="14176">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16" name="Google Shape;216;p21"/>
            <p:cNvPicPr preferRelativeResize="0"/>
            <p:nvPr/>
          </p:nvPicPr>
          <p:blipFill>
            <a:blip r:embed="rId5">
              <a:alphaModFix/>
            </a:blip>
            <a:stretch>
              <a:fillRect/>
            </a:stretch>
          </p:blipFill>
          <p:spPr>
            <a:xfrm>
              <a:off x="584300" y="2123600"/>
              <a:ext cx="4162626" cy="2090124"/>
            </a:xfrm>
            <a:prstGeom prst="rect">
              <a:avLst/>
            </a:prstGeom>
            <a:noFill/>
            <a:ln>
              <a:noFill/>
            </a:ln>
          </p:spPr>
        </p:pic>
      </p:grpSp>
      <p:grpSp>
        <p:nvGrpSpPr>
          <p:cNvPr id="217" name="Google Shape;217;p21"/>
          <p:cNvGrpSpPr/>
          <p:nvPr/>
        </p:nvGrpSpPr>
        <p:grpSpPr>
          <a:xfrm>
            <a:off x="5061232" y="1102869"/>
            <a:ext cx="4030690" cy="503235"/>
            <a:chOff x="242102" y="4403325"/>
            <a:chExt cx="4565285" cy="503235"/>
          </a:xfrm>
        </p:grpSpPr>
        <p:sp>
          <p:nvSpPr>
            <p:cNvPr id="218" name="Google Shape;218;p21"/>
            <p:cNvSpPr/>
            <p:nvPr/>
          </p:nvSpPr>
          <p:spPr>
            <a:xfrm>
              <a:off x="242102" y="4474875"/>
              <a:ext cx="285331" cy="268185"/>
            </a:xfrm>
            <a:custGeom>
              <a:rect b="b" l="l" r="r" t="t"/>
              <a:pathLst>
                <a:path extrusionOk="0" fill="none" h="16611" w="16708">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solidFill>
              <a:srgbClr val="FFCD00"/>
            </a:solid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9" name="Google Shape;219;p21"/>
            <p:cNvPicPr preferRelativeResize="0"/>
            <p:nvPr/>
          </p:nvPicPr>
          <p:blipFill>
            <a:blip r:embed="rId6">
              <a:alphaModFix/>
            </a:blip>
            <a:stretch>
              <a:fillRect/>
            </a:stretch>
          </p:blipFill>
          <p:spPr>
            <a:xfrm>
              <a:off x="584288" y="4403325"/>
              <a:ext cx="4223100" cy="503235"/>
            </a:xfrm>
            <a:prstGeom prst="rect">
              <a:avLst/>
            </a:prstGeom>
            <a:noFill/>
            <a:ln>
              <a:noFill/>
            </a:ln>
          </p:spPr>
        </p:pic>
      </p:grpSp>
      <p:grpSp>
        <p:nvGrpSpPr>
          <p:cNvPr id="220" name="Google Shape;220;p21"/>
          <p:cNvGrpSpPr/>
          <p:nvPr/>
        </p:nvGrpSpPr>
        <p:grpSpPr>
          <a:xfrm>
            <a:off x="5089767" y="3512882"/>
            <a:ext cx="4002159" cy="920474"/>
            <a:chOff x="5089767" y="3119657"/>
            <a:chExt cx="4002159" cy="920474"/>
          </a:xfrm>
        </p:grpSpPr>
        <p:pic>
          <p:nvPicPr>
            <p:cNvPr id="221" name="Google Shape;221;p21"/>
            <p:cNvPicPr preferRelativeResize="0"/>
            <p:nvPr/>
          </p:nvPicPr>
          <p:blipFill>
            <a:blip r:embed="rId7">
              <a:alphaModFix/>
            </a:blip>
            <a:stretch>
              <a:fillRect/>
            </a:stretch>
          </p:blipFill>
          <p:spPr>
            <a:xfrm>
              <a:off x="5367901" y="3496338"/>
              <a:ext cx="3724025" cy="543793"/>
            </a:xfrm>
            <a:prstGeom prst="rect">
              <a:avLst/>
            </a:prstGeom>
            <a:noFill/>
            <a:ln>
              <a:noFill/>
            </a:ln>
          </p:spPr>
        </p:pic>
        <p:grpSp>
          <p:nvGrpSpPr>
            <p:cNvPr id="222" name="Google Shape;222;p21"/>
            <p:cNvGrpSpPr/>
            <p:nvPr/>
          </p:nvGrpSpPr>
          <p:grpSpPr>
            <a:xfrm>
              <a:off x="5089767" y="3119657"/>
              <a:ext cx="359272" cy="376691"/>
              <a:chOff x="5961125" y="1623900"/>
              <a:chExt cx="427450" cy="448175"/>
            </a:xfrm>
          </p:grpSpPr>
          <p:sp>
            <p:nvSpPr>
              <p:cNvPr id="223" name="Google Shape;223;p21"/>
              <p:cNvSpPr/>
              <p:nvPr/>
            </p:nvSpPr>
            <p:spPr>
              <a:xfrm>
                <a:off x="5961125" y="1678700"/>
                <a:ext cx="376925" cy="376925"/>
              </a:xfrm>
              <a:custGeom>
                <a:rect b="b" l="l" r="r" t="t"/>
                <a:pathLst>
                  <a:path extrusionOk="0" fill="none" h="15077" w="15077">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1"/>
              <p:cNvSpPr/>
              <p:nvPr/>
            </p:nvSpPr>
            <p:spPr>
              <a:xfrm>
                <a:off x="6009825" y="1727425"/>
                <a:ext cx="279500" cy="279500"/>
              </a:xfrm>
              <a:custGeom>
                <a:rect b="b" l="l" r="r" t="t"/>
                <a:pathLst>
                  <a:path extrusionOk="0" fill="none" h="11180" w="1118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1"/>
              <p:cNvSpPr/>
              <p:nvPr/>
            </p:nvSpPr>
            <p:spPr>
              <a:xfrm>
                <a:off x="6107250" y="1824850"/>
                <a:ext cx="84650" cy="84650"/>
              </a:xfrm>
              <a:custGeom>
                <a:rect b="b" l="l" r="r" t="t"/>
                <a:pathLst>
                  <a:path extrusionOk="0" fill="none" h="3386" w="3386">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1"/>
              <p:cNvSpPr/>
              <p:nvPr/>
            </p:nvSpPr>
            <p:spPr>
              <a:xfrm>
                <a:off x="6058550" y="1776125"/>
                <a:ext cx="182075" cy="182075"/>
              </a:xfrm>
              <a:custGeom>
                <a:rect b="b" l="l" r="r" t="t"/>
                <a:pathLst>
                  <a:path extrusionOk="0" fill="none" h="7283" w="7283">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1"/>
              <p:cNvSpPr/>
              <p:nvPr/>
            </p:nvSpPr>
            <p:spPr>
              <a:xfrm>
                <a:off x="5971475" y="2001400"/>
                <a:ext cx="74925" cy="70675"/>
              </a:xfrm>
              <a:custGeom>
                <a:rect b="b" l="l" r="r" t="t"/>
                <a:pathLst>
                  <a:path extrusionOk="0" fill="none" h="2827" w="2997">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1"/>
              <p:cNvSpPr/>
              <p:nvPr/>
            </p:nvSpPr>
            <p:spPr>
              <a:xfrm>
                <a:off x="6253375" y="2001400"/>
                <a:ext cx="74325" cy="70675"/>
              </a:xfrm>
              <a:custGeom>
                <a:rect b="b" l="l" r="r" t="t"/>
                <a:pathLst>
                  <a:path extrusionOk="0" fill="none" h="2827" w="2973">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1"/>
              <p:cNvSpPr/>
              <p:nvPr/>
            </p:nvSpPr>
            <p:spPr>
              <a:xfrm>
                <a:off x="6137700" y="1623900"/>
                <a:ext cx="250875" cy="255150"/>
              </a:xfrm>
              <a:custGeom>
                <a:rect b="b" l="l" r="r" t="t"/>
                <a:pathLst>
                  <a:path extrusionOk="0" fill="none" h="10206" w="10035">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30" name="Google Shape;230;p21"/>
          <p:cNvGrpSpPr/>
          <p:nvPr/>
        </p:nvGrpSpPr>
        <p:grpSpPr>
          <a:xfrm>
            <a:off x="232889" y="1102862"/>
            <a:ext cx="4422361" cy="591550"/>
            <a:chOff x="240139" y="2093063"/>
            <a:chExt cx="4422361" cy="591550"/>
          </a:xfrm>
        </p:grpSpPr>
        <p:pic>
          <p:nvPicPr>
            <p:cNvPr id="231" name="Google Shape;231;p21"/>
            <p:cNvPicPr preferRelativeResize="0"/>
            <p:nvPr/>
          </p:nvPicPr>
          <p:blipFill>
            <a:blip r:embed="rId8">
              <a:alphaModFix/>
            </a:blip>
            <a:stretch>
              <a:fillRect/>
            </a:stretch>
          </p:blipFill>
          <p:spPr>
            <a:xfrm>
              <a:off x="608275" y="2093063"/>
              <a:ext cx="4054225" cy="591550"/>
            </a:xfrm>
            <a:prstGeom prst="rect">
              <a:avLst/>
            </a:prstGeom>
            <a:noFill/>
            <a:ln>
              <a:noFill/>
            </a:ln>
          </p:spPr>
        </p:pic>
        <p:sp>
          <p:nvSpPr>
            <p:cNvPr id="232" name="Google Shape;232;p21"/>
            <p:cNvSpPr/>
            <p:nvPr/>
          </p:nvSpPr>
          <p:spPr>
            <a:xfrm>
              <a:off x="240139" y="2093063"/>
              <a:ext cx="289257" cy="268185"/>
            </a:xfrm>
            <a:custGeom>
              <a:rect b="b" l="l" r="r" t="t"/>
              <a:pathLst>
                <a:path extrusionOk="0" fill="none" h="16611" w="16708">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solidFill>
              <a:srgbClr val="FFCD00"/>
            </a:solid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3" name="Google Shape;233;p21"/>
          <p:cNvSpPr/>
          <p:nvPr/>
        </p:nvSpPr>
        <p:spPr>
          <a:xfrm>
            <a:off x="4625049" y="1406615"/>
            <a:ext cx="163015" cy="153368"/>
          </a:xfrm>
          <a:custGeom>
            <a:rect b="b" l="l" r="r" t="t"/>
            <a:pathLst>
              <a:path extrusionOk="0" fill="none" h="16368" w="16367">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cap="rnd"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22"/>
          <p:cNvSpPr txBox="1"/>
          <p:nvPr>
            <p:ph idx="12" type="sldNum"/>
          </p:nvPr>
        </p:nvSpPr>
        <p:spPr>
          <a:xfrm>
            <a:off x="8595302" y="474990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9" name="Google Shape;239;p22"/>
          <p:cNvSpPr/>
          <p:nvPr/>
        </p:nvSpPr>
        <p:spPr>
          <a:xfrm>
            <a:off x="0" y="0"/>
            <a:ext cx="9144000" cy="784500"/>
          </a:xfrm>
          <a:prstGeom prst="rect">
            <a:avLst/>
          </a:prstGeom>
          <a:solidFill>
            <a:srgbClr val="FFC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2"/>
          <p:cNvSpPr txBox="1"/>
          <p:nvPr/>
        </p:nvSpPr>
        <p:spPr>
          <a:xfrm>
            <a:off x="232900" y="174450"/>
            <a:ext cx="2250900" cy="43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Lora"/>
                <a:ea typeface="Lora"/>
                <a:cs typeface="Lora"/>
                <a:sym typeface="Lora"/>
              </a:rPr>
              <a:t>ARIMA（0，1，1）</a:t>
            </a:r>
            <a:endParaRPr b="1" sz="1800">
              <a:latin typeface="Lora"/>
              <a:ea typeface="Lora"/>
              <a:cs typeface="Lora"/>
              <a:sym typeface="Lora"/>
            </a:endParaRPr>
          </a:p>
        </p:txBody>
      </p:sp>
      <p:sp>
        <p:nvSpPr>
          <p:cNvPr id="241" name="Google Shape;241;p22"/>
          <p:cNvSpPr txBox="1"/>
          <p:nvPr/>
        </p:nvSpPr>
        <p:spPr>
          <a:xfrm>
            <a:off x="644750" y="942563"/>
            <a:ext cx="1704000" cy="24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ora"/>
                <a:ea typeface="Lora"/>
                <a:cs typeface="Lora"/>
                <a:sym typeface="Lora"/>
              </a:rPr>
              <a:t>Check Intercept</a:t>
            </a:r>
            <a:endParaRPr>
              <a:latin typeface="Lora"/>
              <a:ea typeface="Lora"/>
              <a:cs typeface="Lora"/>
              <a:sym typeface="Lora"/>
            </a:endParaRPr>
          </a:p>
        </p:txBody>
      </p:sp>
      <p:grpSp>
        <p:nvGrpSpPr>
          <p:cNvPr id="242" name="Google Shape;242;p22"/>
          <p:cNvGrpSpPr/>
          <p:nvPr/>
        </p:nvGrpSpPr>
        <p:grpSpPr>
          <a:xfrm>
            <a:off x="245700" y="2115396"/>
            <a:ext cx="312969" cy="228043"/>
            <a:chOff x="4604550" y="3714775"/>
            <a:chExt cx="439625" cy="319075"/>
          </a:xfrm>
        </p:grpSpPr>
        <p:sp>
          <p:nvSpPr>
            <p:cNvPr id="243" name="Google Shape;243;p22"/>
            <p:cNvSpPr/>
            <p:nvPr/>
          </p:nvSpPr>
          <p:spPr>
            <a:xfrm>
              <a:off x="4604550" y="3714775"/>
              <a:ext cx="439625" cy="319075"/>
            </a:xfrm>
            <a:custGeom>
              <a:rect b="b" l="l" r="r" t="t"/>
              <a:pathLst>
                <a:path extrusionOk="0" fill="none" h="12763" w="17585">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2"/>
            <p:cNvSpPr/>
            <p:nvPr/>
          </p:nvSpPr>
          <p:spPr>
            <a:xfrm>
              <a:off x="4647175" y="3761675"/>
              <a:ext cx="354400" cy="213725"/>
            </a:xfrm>
            <a:custGeom>
              <a:rect b="b" l="l" r="r" t="t"/>
              <a:pathLst>
                <a:path extrusionOk="0" fill="none" h="8549" w="14176">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5" name="Google Shape;245;p22"/>
          <p:cNvGrpSpPr/>
          <p:nvPr/>
        </p:nvGrpSpPr>
        <p:grpSpPr>
          <a:xfrm>
            <a:off x="263119" y="1163590"/>
            <a:ext cx="278140" cy="312625"/>
            <a:chOff x="3951850" y="2985350"/>
            <a:chExt cx="407950" cy="416500"/>
          </a:xfrm>
        </p:grpSpPr>
        <p:sp>
          <p:nvSpPr>
            <p:cNvPr id="246" name="Google Shape;246;p22"/>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2"/>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2"/>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2"/>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0" name="Google Shape;250;p22"/>
          <p:cNvSpPr/>
          <p:nvPr/>
        </p:nvSpPr>
        <p:spPr>
          <a:xfrm>
            <a:off x="4660849" y="1476215"/>
            <a:ext cx="163015" cy="153368"/>
          </a:xfrm>
          <a:custGeom>
            <a:rect b="b" l="l" r="r" t="t"/>
            <a:pathLst>
              <a:path extrusionOk="0" fill="none" h="16368" w="16367">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cap="rnd"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1" name="Google Shape;251;p22"/>
          <p:cNvGrpSpPr/>
          <p:nvPr/>
        </p:nvGrpSpPr>
        <p:grpSpPr>
          <a:xfrm>
            <a:off x="4848041" y="1163591"/>
            <a:ext cx="293357" cy="312625"/>
            <a:chOff x="3951850" y="2985350"/>
            <a:chExt cx="407950" cy="416500"/>
          </a:xfrm>
        </p:grpSpPr>
        <p:sp>
          <p:nvSpPr>
            <p:cNvPr id="252" name="Google Shape;252;p22"/>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2"/>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2"/>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2"/>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6" name="Google Shape;256;p22"/>
          <p:cNvSpPr txBox="1"/>
          <p:nvPr/>
        </p:nvSpPr>
        <p:spPr>
          <a:xfrm>
            <a:off x="5220965" y="1022088"/>
            <a:ext cx="31641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ora"/>
                <a:ea typeface="Lora"/>
                <a:cs typeface="Lora"/>
                <a:sym typeface="Lora"/>
              </a:rPr>
              <a:t>Check </a:t>
            </a:r>
            <a:r>
              <a:rPr lang="en">
                <a:solidFill>
                  <a:schemeClr val="dk1"/>
                </a:solidFill>
                <a:latin typeface="Lora"/>
                <a:ea typeface="Lora"/>
                <a:cs typeface="Lora"/>
                <a:sym typeface="Lora"/>
              </a:rPr>
              <a:t>Statistic of Fit</a:t>
            </a:r>
            <a:endParaRPr>
              <a:solidFill>
                <a:schemeClr val="dk1"/>
              </a:solidFill>
              <a:latin typeface="Lora"/>
              <a:ea typeface="Lora"/>
              <a:cs typeface="Lora"/>
              <a:sym typeface="Lora"/>
            </a:endParaRPr>
          </a:p>
        </p:txBody>
      </p:sp>
      <p:pic>
        <p:nvPicPr>
          <p:cNvPr id="257" name="Google Shape;257;p22"/>
          <p:cNvPicPr preferRelativeResize="0"/>
          <p:nvPr/>
        </p:nvPicPr>
        <p:blipFill>
          <a:blip r:embed="rId3">
            <a:alphaModFix/>
          </a:blip>
          <a:stretch>
            <a:fillRect/>
          </a:stretch>
        </p:blipFill>
        <p:spPr>
          <a:xfrm>
            <a:off x="5165514" y="1320138"/>
            <a:ext cx="3982652" cy="872023"/>
          </a:xfrm>
          <a:prstGeom prst="rect">
            <a:avLst/>
          </a:prstGeom>
          <a:noFill/>
          <a:ln>
            <a:noFill/>
          </a:ln>
        </p:spPr>
      </p:pic>
      <p:pic>
        <p:nvPicPr>
          <p:cNvPr id="258" name="Google Shape;258;p22"/>
          <p:cNvPicPr preferRelativeResize="0"/>
          <p:nvPr/>
        </p:nvPicPr>
        <p:blipFill>
          <a:blip r:embed="rId4">
            <a:alphaModFix/>
          </a:blip>
          <a:stretch>
            <a:fillRect/>
          </a:stretch>
        </p:blipFill>
        <p:spPr>
          <a:xfrm>
            <a:off x="644750" y="1313475"/>
            <a:ext cx="4016100" cy="587300"/>
          </a:xfrm>
          <a:prstGeom prst="rect">
            <a:avLst/>
          </a:prstGeom>
          <a:noFill/>
          <a:ln>
            <a:noFill/>
          </a:ln>
        </p:spPr>
      </p:pic>
      <p:pic>
        <p:nvPicPr>
          <p:cNvPr id="259" name="Google Shape;259;p22"/>
          <p:cNvPicPr preferRelativeResize="0"/>
          <p:nvPr/>
        </p:nvPicPr>
        <p:blipFill>
          <a:blip r:embed="rId5">
            <a:alphaModFix/>
          </a:blip>
          <a:stretch>
            <a:fillRect/>
          </a:stretch>
        </p:blipFill>
        <p:spPr>
          <a:xfrm>
            <a:off x="654550" y="2115400"/>
            <a:ext cx="4121751" cy="2108250"/>
          </a:xfrm>
          <a:prstGeom prst="rect">
            <a:avLst/>
          </a:prstGeom>
          <a:noFill/>
          <a:ln>
            <a:noFill/>
          </a:ln>
        </p:spPr>
      </p:pic>
      <p:sp>
        <p:nvSpPr>
          <p:cNvPr id="260" name="Google Shape;260;p22"/>
          <p:cNvSpPr/>
          <p:nvPr/>
        </p:nvSpPr>
        <p:spPr>
          <a:xfrm>
            <a:off x="245677" y="4490388"/>
            <a:ext cx="289262" cy="268185"/>
          </a:xfrm>
          <a:custGeom>
            <a:rect b="b" l="l" r="r" t="t"/>
            <a:pathLst>
              <a:path extrusionOk="0" fill="none" h="16611" w="16708">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solidFill>
            <a:srgbClr val="FFCD00"/>
          </a:solid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1" name="Google Shape;261;p22"/>
          <p:cNvPicPr preferRelativeResize="0"/>
          <p:nvPr/>
        </p:nvPicPr>
        <p:blipFill>
          <a:blip r:embed="rId6">
            <a:alphaModFix/>
          </a:blip>
          <a:stretch>
            <a:fillRect/>
          </a:stretch>
        </p:blipFill>
        <p:spPr>
          <a:xfrm>
            <a:off x="582076" y="4438274"/>
            <a:ext cx="4171648" cy="587325"/>
          </a:xfrm>
          <a:prstGeom prst="rect">
            <a:avLst/>
          </a:prstGeom>
          <a:noFill/>
          <a:ln>
            <a:noFill/>
          </a:ln>
        </p:spPr>
      </p:pic>
      <p:grpSp>
        <p:nvGrpSpPr>
          <p:cNvPr id="262" name="Google Shape;262;p22"/>
          <p:cNvGrpSpPr/>
          <p:nvPr/>
        </p:nvGrpSpPr>
        <p:grpSpPr>
          <a:xfrm>
            <a:off x="4823867" y="3041832"/>
            <a:ext cx="4276007" cy="1068668"/>
            <a:chOff x="4872167" y="3626407"/>
            <a:chExt cx="4276007" cy="1068668"/>
          </a:xfrm>
        </p:grpSpPr>
        <p:sp>
          <p:nvSpPr>
            <p:cNvPr id="263" name="Google Shape;263;p22"/>
            <p:cNvSpPr txBox="1"/>
            <p:nvPr/>
          </p:nvSpPr>
          <p:spPr>
            <a:xfrm>
              <a:off x="5094750" y="3719475"/>
              <a:ext cx="3889200" cy="97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Quattrocento Sans"/>
                <a:ea typeface="Quattrocento Sans"/>
                <a:cs typeface="Quattrocento Sans"/>
                <a:sym typeface="Quattrocento Sans"/>
              </a:endParaRPr>
            </a:p>
          </p:txBody>
        </p:sp>
        <p:pic>
          <p:nvPicPr>
            <p:cNvPr id="264" name="Google Shape;264;p22"/>
            <p:cNvPicPr preferRelativeResize="0"/>
            <p:nvPr/>
          </p:nvPicPr>
          <p:blipFill>
            <a:blip r:embed="rId7">
              <a:alphaModFix/>
            </a:blip>
            <a:stretch>
              <a:fillRect/>
            </a:stretch>
          </p:blipFill>
          <p:spPr>
            <a:xfrm>
              <a:off x="5257075" y="3759163"/>
              <a:ext cx="3891099" cy="896234"/>
            </a:xfrm>
            <a:prstGeom prst="rect">
              <a:avLst/>
            </a:prstGeom>
            <a:noFill/>
            <a:ln>
              <a:noFill/>
            </a:ln>
          </p:spPr>
        </p:pic>
        <p:grpSp>
          <p:nvGrpSpPr>
            <p:cNvPr id="265" name="Google Shape;265;p22"/>
            <p:cNvGrpSpPr/>
            <p:nvPr/>
          </p:nvGrpSpPr>
          <p:grpSpPr>
            <a:xfrm>
              <a:off x="4872167" y="3626407"/>
              <a:ext cx="359272" cy="376691"/>
              <a:chOff x="5961125" y="1623900"/>
              <a:chExt cx="427450" cy="448175"/>
            </a:xfrm>
          </p:grpSpPr>
          <p:sp>
            <p:nvSpPr>
              <p:cNvPr id="266" name="Google Shape;266;p22"/>
              <p:cNvSpPr/>
              <p:nvPr/>
            </p:nvSpPr>
            <p:spPr>
              <a:xfrm>
                <a:off x="5961125" y="1678700"/>
                <a:ext cx="376925" cy="376925"/>
              </a:xfrm>
              <a:custGeom>
                <a:rect b="b" l="l" r="r" t="t"/>
                <a:pathLst>
                  <a:path extrusionOk="0" fill="none" h="15077" w="15077">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2"/>
              <p:cNvSpPr/>
              <p:nvPr/>
            </p:nvSpPr>
            <p:spPr>
              <a:xfrm>
                <a:off x="6009825" y="1727425"/>
                <a:ext cx="279500" cy="279500"/>
              </a:xfrm>
              <a:custGeom>
                <a:rect b="b" l="l" r="r" t="t"/>
                <a:pathLst>
                  <a:path extrusionOk="0" fill="none" h="11180" w="1118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2"/>
              <p:cNvSpPr/>
              <p:nvPr/>
            </p:nvSpPr>
            <p:spPr>
              <a:xfrm>
                <a:off x="6107250" y="1824850"/>
                <a:ext cx="84650" cy="84650"/>
              </a:xfrm>
              <a:custGeom>
                <a:rect b="b" l="l" r="r" t="t"/>
                <a:pathLst>
                  <a:path extrusionOk="0" fill="none" h="3386" w="3386">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2"/>
              <p:cNvSpPr/>
              <p:nvPr/>
            </p:nvSpPr>
            <p:spPr>
              <a:xfrm>
                <a:off x="6058550" y="1776125"/>
                <a:ext cx="182075" cy="182075"/>
              </a:xfrm>
              <a:custGeom>
                <a:rect b="b" l="l" r="r" t="t"/>
                <a:pathLst>
                  <a:path extrusionOk="0" fill="none" h="7283" w="7283">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2"/>
              <p:cNvSpPr/>
              <p:nvPr/>
            </p:nvSpPr>
            <p:spPr>
              <a:xfrm>
                <a:off x="5971475" y="2001400"/>
                <a:ext cx="74925" cy="70675"/>
              </a:xfrm>
              <a:custGeom>
                <a:rect b="b" l="l" r="r" t="t"/>
                <a:pathLst>
                  <a:path extrusionOk="0" fill="none" h="2827" w="2997">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2"/>
              <p:cNvSpPr/>
              <p:nvPr/>
            </p:nvSpPr>
            <p:spPr>
              <a:xfrm>
                <a:off x="6253375" y="2001400"/>
                <a:ext cx="74325" cy="70675"/>
              </a:xfrm>
              <a:custGeom>
                <a:rect b="b" l="l" r="r" t="t"/>
                <a:pathLst>
                  <a:path extrusionOk="0" fill="none" h="2827" w="2973">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2"/>
              <p:cNvSpPr/>
              <p:nvPr/>
            </p:nvSpPr>
            <p:spPr>
              <a:xfrm>
                <a:off x="6137700" y="1623900"/>
                <a:ext cx="250875" cy="255150"/>
              </a:xfrm>
              <a:custGeom>
                <a:rect b="b" l="l" r="r" t="t"/>
                <a:pathLst>
                  <a:path extrusionOk="0" fill="none" h="10206" w="10035">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23"/>
          <p:cNvSpPr txBox="1"/>
          <p:nvPr>
            <p:ph type="title"/>
          </p:nvPr>
        </p:nvSpPr>
        <p:spPr>
          <a:xfrm>
            <a:off x="1381250" y="922675"/>
            <a:ext cx="38640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t>Decision of hold out sample</a:t>
            </a:r>
            <a:endParaRPr sz="1800"/>
          </a:p>
        </p:txBody>
      </p:sp>
      <p:sp>
        <p:nvSpPr>
          <p:cNvPr id="278" name="Google Shape;278;p23"/>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79" name="Google Shape;279;p23"/>
          <p:cNvPicPr preferRelativeResize="0"/>
          <p:nvPr/>
        </p:nvPicPr>
        <p:blipFill rotWithShape="1">
          <a:blip r:embed="rId3">
            <a:alphaModFix/>
          </a:blip>
          <a:srcRect b="2389" l="1093" r="8564" t="13470"/>
          <a:stretch/>
        </p:blipFill>
        <p:spPr>
          <a:xfrm>
            <a:off x="0" y="1684374"/>
            <a:ext cx="4536497" cy="2338037"/>
          </a:xfrm>
          <a:prstGeom prst="rect">
            <a:avLst/>
          </a:prstGeom>
          <a:noFill/>
          <a:ln>
            <a:noFill/>
          </a:ln>
        </p:spPr>
      </p:pic>
      <p:pic>
        <p:nvPicPr>
          <p:cNvPr id="280" name="Google Shape;280;p23"/>
          <p:cNvPicPr preferRelativeResize="0"/>
          <p:nvPr/>
        </p:nvPicPr>
        <p:blipFill rotWithShape="1">
          <a:blip r:embed="rId4">
            <a:alphaModFix/>
          </a:blip>
          <a:srcRect b="2573" l="1319" r="7038" t="12781"/>
          <a:stretch/>
        </p:blipFill>
        <p:spPr>
          <a:xfrm>
            <a:off x="4607500" y="1662300"/>
            <a:ext cx="4536499" cy="2318867"/>
          </a:xfrm>
          <a:prstGeom prst="rect">
            <a:avLst/>
          </a:prstGeom>
          <a:noFill/>
          <a:ln>
            <a:noFill/>
          </a:ln>
        </p:spPr>
      </p:pic>
      <p:sp>
        <p:nvSpPr>
          <p:cNvPr id="281" name="Google Shape;281;p23"/>
          <p:cNvSpPr txBox="1"/>
          <p:nvPr/>
        </p:nvSpPr>
        <p:spPr>
          <a:xfrm>
            <a:off x="1485975" y="4179150"/>
            <a:ext cx="2294400" cy="3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ora"/>
                <a:ea typeface="Lora"/>
                <a:cs typeface="Lora"/>
                <a:sym typeface="Lora"/>
              </a:rPr>
              <a:t>85 hold out sample</a:t>
            </a:r>
            <a:endParaRPr>
              <a:latin typeface="Lora"/>
              <a:ea typeface="Lora"/>
              <a:cs typeface="Lora"/>
              <a:sym typeface="Lora"/>
            </a:endParaRPr>
          </a:p>
        </p:txBody>
      </p:sp>
      <p:sp>
        <p:nvSpPr>
          <p:cNvPr id="282" name="Google Shape;282;p23"/>
          <p:cNvSpPr txBox="1"/>
          <p:nvPr/>
        </p:nvSpPr>
        <p:spPr>
          <a:xfrm>
            <a:off x="5829788" y="4179150"/>
            <a:ext cx="2091900" cy="3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ora"/>
                <a:ea typeface="Lora"/>
                <a:cs typeface="Lora"/>
                <a:sym typeface="Lora"/>
              </a:rPr>
              <a:t>30 hold out sample</a:t>
            </a:r>
            <a:endParaRPr>
              <a:latin typeface="Lora"/>
              <a:ea typeface="Lora"/>
              <a:cs typeface="Lora"/>
              <a:sym typeface="Lora"/>
            </a:endParaRPr>
          </a:p>
        </p:txBody>
      </p:sp>
      <p:sp>
        <p:nvSpPr>
          <p:cNvPr id="283" name="Google Shape;283;p23"/>
          <p:cNvSpPr txBox="1"/>
          <p:nvPr/>
        </p:nvSpPr>
        <p:spPr>
          <a:xfrm>
            <a:off x="755250" y="859375"/>
            <a:ext cx="543900" cy="562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Lora"/>
                <a:ea typeface="Lora"/>
                <a:cs typeface="Lora"/>
                <a:sym typeface="Lora"/>
              </a:rPr>
              <a:t>4</a:t>
            </a:r>
            <a:endParaRPr sz="2400">
              <a:latin typeface="Lora"/>
              <a:ea typeface="Lora"/>
              <a:cs typeface="Lora"/>
              <a:sym typeface="Lor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24"/>
          <p:cNvSpPr txBox="1"/>
          <p:nvPr>
            <p:ph type="title"/>
          </p:nvPr>
        </p:nvSpPr>
        <p:spPr>
          <a:xfrm>
            <a:off x="1381250" y="937125"/>
            <a:ext cx="41190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Models </a:t>
            </a:r>
            <a:r>
              <a:rPr lang="en">
                <a:solidFill>
                  <a:schemeClr val="dk1"/>
                </a:solidFill>
              </a:rPr>
              <a:t>Comparison </a:t>
            </a:r>
            <a:endParaRPr/>
          </a:p>
        </p:txBody>
      </p:sp>
      <p:graphicFrame>
        <p:nvGraphicFramePr>
          <p:cNvPr id="289" name="Google Shape;289;p24"/>
          <p:cNvGraphicFramePr/>
          <p:nvPr/>
        </p:nvGraphicFramePr>
        <p:xfrm>
          <a:off x="1250600" y="1650156"/>
          <a:ext cx="3000000" cy="3000000"/>
        </p:xfrm>
        <a:graphic>
          <a:graphicData uri="http://schemas.openxmlformats.org/drawingml/2006/table">
            <a:tbl>
              <a:tblPr>
                <a:noFill/>
                <a:tableStyleId>{382A6C86-D04B-4D67-8C7D-9683738A4A39}</a:tableStyleId>
              </a:tblPr>
              <a:tblGrid>
                <a:gridCol w="896375"/>
                <a:gridCol w="1501750"/>
                <a:gridCol w="1032050"/>
                <a:gridCol w="971975"/>
                <a:gridCol w="986675"/>
                <a:gridCol w="964900"/>
              </a:tblGrid>
              <a:tr h="488200">
                <a:tc>
                  <a:txBody>
                    <a:bodyPr/>
                    <a:lstStyle/>
                    <a:p>
                      <a:pPr indent="0" lvl="0" marL="0" rtl="0" algn="l">
                        <a:spcBef>
                          <a:spcPts val="0"/>
                        </a:spcBef>
                        <a:spcAft>
                          <a:spcPts val="0"/>
                        </a:spcAft>
                        <a:buNone/>
                      </a:pPr>
                      <a:r>
                        <a:rPr b="1" lang="en" sz="1300">
                          <a:latin typeface="Lora"/>
                          <a:ea typeface="Lora"/>
                          <a:cs typeface="Lora"/>
                          <a:sym typeface="Lora"/>
                        </a:rPr>
                        <a:t>Hold Out</a:t>
                      </a:r>
                      <a:endParaRPr b="1" sz="1300">
                        <a:latin typeface="Lora"/>
                        <a:ea typeface="Lora"/>
                        <a:cs typeface="Lora"/>
                        <a:sym typeface="Lora"/>
                      </a:endParaRPr>
                    </a:p>
                  </a:txBody>
                  <a:tcPr marT="68575" marB="68575" marR="91425" marL="91425" anchor="ctr">
                    <a:lnL cap="flat" cmpd="sng" w="9525">
                      <a:solidFill>
                        <a:schemeClr val="accent4"/>
                      </a:solidFill>
                      <a:prstDash val="lgDashDot"/>
                      <a:round/>
                      <a:headEnd len="sm" w="sm" type="none"/>
                      <a:tailEnd len="sm" w="sm" type="none"/>
                    </a:lnL>
                    <a:lnR cap="flat" cmpd="sng" w="9525">
                      <a:solidFill>
                        <a:schemeClr val="accent4"/>
                      </a:solidFill>
                      <a:prstDash val="lgDashDot"/>
                      <a:round/>
                      <a:headEnd len="sm" w="sm" type="none"/>
                      <a:tailEnd len="sm" w="sm" type="none"/>
                    </a:lnR>
                    <a:lnT cap="flat" cmpd="sng" w="9525">
                      <a:solidFill>
                        <a:schemeClr val="accent4"/>
                      </a:solidFill>
                      <a:prstDash val="lgDashDot"/>
                      <a:round/>
                      <a:headEnd len="sm" w="sm" type="none"/>
                      <a:tailEnd len="sm" w="sm" type="none"/>
                    </a:lnT>
                    <a:lnB cap="flat" cmpd="sng" w="9525">
                      <a:solidFill>
                        <a:schemeClr val="accent4"/>
                      </a:solidFill>
                      <a:prstDash val="lgDashDot"/>
                      <a:round/>
                      <a:headEnd len="sm" w="sm" type="none"/>
                      <a:tailEnd len="sm" w="sm" type="none"/>
                    </a:lnB>
                  </a:tcPr>
                </a:tc>
                <a:tc>
                  <a:txBody>
                    <a:bodyPr/>
                    <a:lstStyle/>
                    <a:p>
                      <a:pPr indent="0" lvl="0" marL="0" rtl="0" algn="l">
                        <a:spcBef>
                          <a:spcPts val="0"/>
                        </a:spcBef>
                        <a:spcAft>
                          <a:spcPts val="0"/>
                        </a:spcAft>
                        <a:buNone/>
                      </a:pPr>
                      <a:r>
                        <a:rPr b="1" lang="en" sz="1300">
                          <a:latin typeface="Lora"/>
                          <a:ea typeface="Lora"/>
                          <a:cs typeface="Lora"/>
                          <a:sym typeface="Lora"/>
                        </a:rPr>
                        <a:t>Models</a:t>
                      </a:r>
                      <a:endParaRPr b="1" sz="1300">
                        <a:latin typeface="Lora"/>
                        <a:ea typeface="Lora"/>
                        <a:cs typeface="Lora"/>
                        <a:sym typeface="Lora"/>
                      </a:endParaRPr>
                    </a:p>
                  </a:txBody>
                  <a:tcPr marT="68575" marB="68575" marR="91425" marL="91425" anchor="ctr">
                    <a:lnL cap="flat" cmpd="sng" w="9525">
                      <a:solidFill>
                        <a:schemeClr val="accent4"/>
                      </a:solidFill>
                      <a:prstDash val="lgDashDot"/>
                      <a:round/>
                      <a:headEnd len="sm" w="sm" type="none"/>
                      <a:tailEnd len="sm" w="sm" type="none"/>
                    </a:lnL>
                    <a:lnR cap="flat" cmpd="sng" w="9525">
                      <a:solidFill>
                        <a:schemeClr val="accent4"/>
                      </a:solidFill>
                      <a:prstDash val="lgDashDot"/>
                      <a:round/>
                      <a:headEnd len="sm" w="sm" type="none"/>
                      <a:tailEnd len="sm" w="sm" type="none"/>
                    </a:lnR>
                    <a:lnT cap="flat" cmpd="sng" w="9525">
                      <a:solidFill>
                        <a:schemeClr val="accent4"/>
                      </a:solidFill>
                      <a:prstDash val="lgDashDot"/>
                      <a:round/>
                      <a:headEnd len="sm" w="sm" type="none"/>
                      <a:tailEnd len="sm" w="sm" type="none"/>
                    </a:lnT>
                    <a:lnB cap="flat" cmpd="sng" w="9525">
                      <a:solidFill>
                        <a:schemeClr val="accent4"/>
                      </a:solidFill>
                      <a:prstDash val="lgDashDot"/>
                      <a:round/>
                      <a:headEnd len="sm" w="sm" type="none"/>
                      <a:tailEnd len="sm" w="sm" type="none"/>
                    </a:lnB>
                  </a:tcPr>
                </a:tc>
                <a:tc>
                  <a:txBody>
                    <a:bodyPr/>
                    <a:lstStyle/>
                    <a:p>
                      <a:pPr indent="0" lvl="0" marL="0" rtl="0" algn="l">
                        <a:spcBef>
                          <a:spcPts val="0"/>
                        </a:spcBef>
                        <a:spcAft>
                          <a:spcPts val="0"/>
                        </a:spcAft>
                        <a:buNone/>
                      </a:pPr>
                      <a:r>
                        <a:rPr b="1" lang="en" sz="1300">
                          <a:latin typeface="Lora"/>
                          <a:ea typeface="Lora"/>
                          <a:cs typeface="Lora"/>
                          <a:sym typeface="Lora"/>
                        </a:rPr>
                        <a:t>MAPE</a:t>
                      </a:r>
                      <a:endParaRPr b="1" sz="1300">
                        <a:latin typeface="Lora"/>
                        <a:ea typeface="Lora"/>
                        <a:cs typeface="Lora"/>
                        <a:sym typeface="Lora"/>
                      </a:endParaRPr>
                    </a:p>
                  </a:txBody>
                  <a:tcPr marT="68575" marB="68575" marR="91425" marL="91425" anchor="ctr">
                    <a:lnL cap="flat" cmpd="sng" w="9525">
                      <a:solidFill>
                        <a:schemeClr val="accent4"/>
                      </a:solidFill>
                      <a:prstDash val="lgDashDot"/>
                      <a:round/>
                      <a:headEnd len="sm" w="sm" type="none"/>
                      <a:tailEnd len="sm" w="sm" type="none"/>
                    </a:lnL>
                    <a:lnR cap="flat" cmpd="sng" w="9525">
                      <a:solidFill>
                        <a:schemeClr val="accent4"/>
                      </a:solidFill>
                      <a:prstDash val="lgDashDot"/>
                      <a:round/>
                      <a:headEnd len="sm" w="sm" type="none"/>
                      <a:tailEnd len="sm" w="sm" type="none"/>
                    </a:lnR>
                    <a:lnT cap="flat" cmpd="sng" w="9525">
                      <a:solidFill>
                        <a:schemeClr val="accent4"/>
                      </a:solidFill>
                      <a:prstDash val="lgDashDot"/>
                      <a:round/>
                      <a:headEnd len="sm" w="sm" type="none"/>
                      <a:tailEnd len="sm" w="sm" type="none"/>
                    </a:lnT>
                    <a:lnB cap="flat" cmpd="sng" w="9525">
                      <a:solidFill>
                        <a:schemeClr val="accent4"/>
                      </a:solidFill>
                      <a:prstDash val="lgDashDot"/>
                      <a:round/>
                      <a:headEnd len="sm" w="sm" type="none"/>
                      <a:tailEnd len="sm" w="sm" type="none"/>
                    </a:lnB>
                  </a:tcPr>
                </a:tc>
                <a:tc>
                  <a:txBody>
                    <a:bodyPr/>
                    <a:lstStyle/>
                    <a:p>
                      <a:pPr indent="0" lvl="0" marL="0" rtl="0" algn="l">
                        <a:spcBef>
                          <a:spcPts val="0"/>
                        </a:spcBef>
                        <a:spcAft>
                          <a:spcPts val="0"/>
                        </a:spcAft>
                        <a:buNone/>
                      </a:pPr>
                      <a:r>
                        <a:rPr b="1" lang="en" sz="1300">
                          <a:latin typeface="Lora"/>
                          <a:ea typeface="Lora"/>
                          <a:cs typeface="Lora"/>
                          <a:sym typeface="Lora"/>
                        </a:rPr>
                        <a:t>MAE</a:t>
                      </a:r>
                      <a:endParaRPr b="1" sz="1300">
                        <a:latin typeface="Lora"/>
                        <a:ea typeface="Lora"/>
                        <a:cs typeface="Lora"/>
                        <a:sym typeface="Lora"/>
                      </a:endParaRPr>
                    </a:p>
                  </a:txBody>
                  <a:tcPr marT="68575" marB="68575" marR="91425" marL="91425" anchor="ctr">
                    <a:lnL cap="flat" cmpd="sng" w="9525">
                      <a:solidFill>
                        <a:schemeClr val="accent4"/>
                      </a:solidFill>
                      <a:prstDash val="lgDashDot"/>
                      <a:round/>
                      <a:headEnd len="sm" w="sm" type="none"/>
                      <a:tailEnd len="sm" w="sm" type="none"/>
                    </a:lnL>
                    <a:lnR cap="flat" cmpd="sng" w="9525">
                      <a:solidFill>
                        <a:schemeClr val="accent4"/>
                      </a:solidFill>
                      <a:prstDash val="lgDashDot"/>
                      <a:round/>
                      <a:headEnd len="sm" w="sm" type="none"/>
                      <a:tailEnd len="sm" w="sm" type="none"/>
                    </a:lnR>
                    <a:lnT cap="flat" cmpd="sng" w="9525">
                      <a:solidFill>
                        <a:schemeClr val="accent4"/>
                      </a:solidFill>
                      <a:prstDash val="lgDashDot"/>
                      <a:round/>
                      <a:headEnd len="sm" w="sm" type="none"/>
                      <a:tailEnd len="sm" w="sm" type="none"/>
                    </a:lnT>
                    <a:lnB cap="flat" cmpd="sng" w="9525">
                      <a:solidFill>
                        <a:schemeClr val="accent4"/>
                      </a:solidFill>
                      <a:prstDash val="lgDashDot"/>
                      <a:round/>
                      <a:headEnd len="sm" w="sm" type="none"/>
                      <a:tailEnd len="sm" w="sm" type="none"/>
                    </a:lnB>
                  </a:tcPr>
                </a:tc>
                <a:tc>
                  <a:txBody>
                    <a:bodyPr/>
                    <a:lstStyle/>
                    <a:p>
                      <a:pPr indent="0" lvl="0" marL="0" rtl="0" algn="l">
                        <a:spcBef>
                          <a:spcPts val="0"/>
                        </a:spcBef>
                        <a:spcAft>
                          <a:spcPts val="0"/>
                        </a:spcAft>
                        <a:buNone/>
                      </a:pPr>
                      <a:r>
                        <a:rPr b="1" lang="en" sz="1300">
                          <a:latin typeface="Lora"/>
                          <a:ea typeface="Lora"/>
                          <a:cs typeface="Lora"/>
                          <a:sym typeface="Lora"/>
                        </a:rPr>
                        <a:t>RMSE</a:t>
                      </a:r>
                      <a:endParaRPr b="1" sz="1300">
                        <a:latin typeface="Lora"/>
                        <a:ea typeface="Lora"/>
                        <a:cs typeface="Lora"/>
                        <a:sym typeface="Lora"/>
                      </a:endParaRPr>
                    </a:p>
                  </a:txBody>
                  <a:tcPr marT="68575" marB="68575" marR="91425" marL="91425" anchor="ctr">
                    <a:lnL cap="flat" cmpd="sng" w="9525">
                      <a:solidFill>
                        <a:schemeClr val="accent4"/>
                      </a:solidFill>
                      <a:prstDash val="lgDashDot"/>
                      <a:round/>
                      <a:headEnd len="sm" w="sm" type="none"/>
                      <a:tailEnd len="sm" w="sm" type="none"/>
                    </a:lnL>
                    <a:lnR cap="flat" cmpd="sng" w="9525">
                      <a:solidFill>
                        <a:schemeClr val="accent4"/>
                      </a:solidFill>
                      <a:prstDash val="lgDashDot"/>
                      <a:round/>
                      <a:headEnd len="sm" w="sm" type="none"/>
                      <a:tailEnd len="sm" w="sm" type="none"/>
                    </a:lnR>
                    <a:lnT cap="flat" cmpd="sng" w="9525">
                      <a:solidFill>
                        <a:schemeClr val="accent4"/>
                      </a:solidFill>
                      <a:prstDash val="lgDashDot"/>
                      <a:round/>
                      <a:headEnd len="sm" w="sm" type="none"/>
                      <a:tailEnd len="sm" w="sm" type="none"/>
                    </a:lnT>
                    <a:lnB cap="flat" cmpd="sng" w="9525">
                      <a:solidFill>
                        <a:schemeClr val="accent4"/>
                      </a:solidFill>
                      <a:prstDash val="lgDashDot"/>
                      <a:round/>
                      <a:headEnd len="sm" w="sm" type="none"/>
                      <a:tailEnd len="sm" w="sm" type="none"/>
                    </a:lnB>
                  </a:tcPr>
                </a:tc>
                <a:tc>
                  <a:txBody>
                    <a:bodyPr/>
                    <a:lstStyle/>
                    <a:p>
                      <a:pPr indent="0" lvl="0" marL="0" rtl="0" algn="l">
                        <a:spcBef>
                          <a:spcPts val="0"/>
                        </a:spcBef>
                        <a:spcAft>
                          <a:spcPts val="0"/>
                        </a:spcAft>
                        <a:buNone/>
                      </a:pPr>
                      <a:r>
                        <a:rPr b="1" lang="en" sz="1300">
                          <a:latin typeface="Lora"/>
                          <a:ea typeface="Lora"/>
                          <a:cs typeface="Lora"/>
                          <a:sym typeface="Lora"/>
                        </a:rPr>
                        <a:t>R-Square</a:t>
                      </a:r>
                      <a:endParaRPr b="1" sz="1300">
                        <a:latin typeface="Lora"/>
                        <a:ea typeface="Lora"/>
                        <a:cs typeface="Lora"/>
                        <a:sym typeface="Lora"/>
                      </a:endParaRPr>
                    </a:p>
                  </a:txBody>
                  <a:tcPr marT="68575" marB="68575" marR="91425" marL="91425" anchor="ctr">
                    <a:lnL cap="flat" cmpd="sng" w="9525">
                      <a:solidFill>
                        <a:schemeClr val="accent4"/>
                      </a:solidFill>
                      <a:prstDash val="lgDashDot"/>
                      <a:round/>
                      <a:headEnd len="sm" w="sm" type="none"/>
                      <a:tailEnd len="sm" w="sm" type="none"/>
                    </a:lnL>
                    <a:lnR cap="flat" cmpd="sng" w="9525">
                      <a:solidFill>
                        <a:schemeClr val="accent4"/>
                      </a:solidFill>
                      <a:prstDash val="lgDashDot"/>
                      <a:round/>
                      <a:headEnd len="sm" w="sm" type="none"/>
                      <a:tailEnd len="sm" w="sm" type="none"/>
                    </a:lnR>
                    <a:lnT cap="flat" cmpd="sng" w="9525">
                      <a:solidFill>
                        <a:schemeClr val="accent4"/>
                      </a:solidFill>
                      <a:prstDash val="lgDashDot"/>
                      <a:round/>
                      <a:headEnd len="sm" w="sm" type="none"/>
                      <a:tailEnd len="sm" w="sm" type="none"/>
                    </a:lnT>
                    <a:lnB cap="flat" cmpd="sng" w="9525">
                      <a:solidFill>
                        <a:schemeClr val="accent4"/>
                      </a:solidFill>
                      <a:prstDash val="lgDashDot"/>
                      <a:round/>
                      <a:headEnd len="sm" w="sm" type="none"/>
                      <a:tailEnd len="sm" w="sm" type="none"/>
                    </a:lnB>
                  </a:tcPr>
                </a:tc>
              </a:tr>
              <a:tr h="500375">
                <a:tc>
                  <a:txBody>
                    <a:bodyPr/>
                    <a:lstStyle/>
                    <a:p>
                      <a:pPr indent="0" lvl="0" marL="0" rtl="0" algn="ctr">
                        <a:spcBef>
                          <a:spcPts val="0"/>
                        </a:spcBef>
                        <a:spcAft>
                          <a:spcPts val="0"/>
                        </a:spcAft>
                        <a:buNone/>
                      </a:pPr>
                      <a:r>
                        <a:rPr lang="en" sz="1300">
                          <a:latin typeface="Lora"/>
                          <a:ea typeface="Lora"/>
                          <a:cs typeface="Lora"/>
                          <a:sym typeface="Lora"/>
                        </a:rPr>
                        <a:t>30</a:t>
                      </a:r>
                      <a:endParaRPr sz="1300">
                        <a:latin typeface="Lora"/>
                        <a:ea typeface="Lora"/>
                        <a:cs typeface="Lora"/>
                        <a:sym typeface="Lora"/>
                      </a:endParaRPr>
                    </a:p>
                  </a:txBody>
                  <a:tcPr marT="68575" marB="68575" marR="91425" marL="91425" anchor="ctr">
                    <a:lnL cap="flat" cmpd="sng" w="9525">
                      <a:solidFill>
                        <a:schemeClr val="accent4"/>
                      </a:solidFill>
                      <a:prstDash val="lgDashDot"/>
                      <a:round/>
                      <a:headEnd len="sm" w="sm" type="none"/>
                      <a:tailEnd len="sm" w="sm" type="none"/>
                    </a:lnL>
                    <a:lnR cap="flat" cmpd="sng" w="9525">
                      <a:solidFill>
                        <a:schemeClr val="accent4"/>
                      </a:solidFill>
                      <a:prstDash val="lgDashDot"/>
                      <a:round/>
                      <a:headEnd len="sm" w="sm" type="none"/>
                      <a:tailEnd len="sm" w="sm" type="none"/>
                    </a:lnR>
                    <a:lnT cap="flat" cmpd="sng" w="9525">
                      <a:solidFill>
                        <a:schemeClr val="accent4"/>
                      </a:solidFill>
                      <a:prstDash val="lgDashDot"/>
                      <a:round/>
                      <a:headEnd len="sm" w="sm" type="none"/>
                      <a:tailEnd len="sm" w="sm" type="none"/>
                    </a:lnT>
                    <a:lnB cap="flat" cmpd="sng" w="9525">
                      <a:solidFill>
                        <a:schemeClr val="accent4"/>
                      </a:solidFill>
                      <a:prstDash val="lgDashDot"/>
                      <a:round/>
                      <a:headEnd len="sm" w="sm" type="none"/>
                      <a:tailEnd len="sm" w="sm" type="none"/>
                    </a:lnB>
                  </a:tcPr>
                </a:tc>
                <a:tc>
                  <a:txBody>
                    <a:bodyPr/>
                    <a:lstStyle/>
                    <a:p>
                      <a:pPr indent="0" lvl="0" marL="0" rtl="0" algn="l">
                        <a:spcBef>
                          <a:spcPts val="0"/>
                        </a:spcBef>
                        <a:spcAft>
                          <a:spcPts val="0"/>
                        </a:spcAft>
                        <a:buNone/>
                      </a:pPr>
                      <a:r>
                        <a:rPr lang="en" sz="1300">
                          <a:latin typeface="Lora"/>
                          <a:ea typeface="Lora"/>
                          <a:cs typeface="Lora"/>
                          <a:sym typeface="Lora"/>
                        </a:rPr>
                        <a:t>Cyclical+AR(2)</a:t>
                      </a:r>
                      <a:endParaRPr sz="1300">
                        <a:latin typeface="Lora"/>
                        <a:ea typeface="Lora"/>
                        <a:cs typeface="Lora"/>
                        <a:sym typeface="Lora"/>
                      </a:endParaRPr>
                    </a:p>
                  </a:txBody>
                  <a:tcPr marT="68575" marB="68575" marR="91425" marL="91425" anchor="ctr">
                    <a:lnL cap="flat" cmpd="sng" w="9525">
                      <a:solidFill>
                        <a:schemeClr val="accent4"/>
                      </a:solidFill>
                      <a:prstDash val="lgDashDot"/>
                      <a:round/>
                      <a:headEnd len="sm" w="sm" type="none"/>
                      <a:tailEnd len="sm" w="sm" type="none"/>
                    </a:lnL>
                    <a:lnR cap="flat" cmpd="sng" w="9525">
                      <a:solidFill>
                        <a:schemeClr val="accent4"/>
                      </a:solidFill>
                      <a:prstDash val="lgDashDot"/>
                      <a:round/>
                      <a:headEnd len="sm" w="sm" type="none"/>
                      <a:tailEnd len="sm" w="sm" type="none"/>
                    </a:lnR>
                    <a:lnT cap="flat" cmpd="sng" w="9525">
                      <a:solidFill>
                        <a:schemeClr val="accent4"/>
                      </a:solidFill>
                      <a:prstDash val="lgDashDot"/>
                      <a:round/>
                      <a:headEnd len="sm" w="sm" type="none"/>
                      <a:tailEnd len="sm" w="sm" type="none"/>
                    </a:lnT>
                    <a:lnB cap="flat" cmpd="sng" w="9525">
                      <a:solidFill>
                        <a:schemeClr val="accent4"/>
                      </a:solidFill>
                      <a:prstDash val="lgDashDot"/>
                      <a:round/>
                      <a:headEnd len="sm" w="sm" type="none"/>
                      <a:tailEnd len="sm" w="sm" type="none"/>
                    </a:lnB>
                  </a:tcPr>
                </a:tc>
                <a:tc>
                  <a:txBody>
                    <a:bodyPr/>
                    <a:lstStyle/>
                    <a:p>
                      <a:pPr indent="0" lvl="0" marL="0" rtl="0" algn="l">
                        <a:spcBef>
                          <a:spcPts val="0"/>
                        </a:spcBef>
                        <a:spcAft>
                          <a:spcPts val="0"/>
                        </a:spcAft>
                        <a:buNone/>
                      </a:pPr>
                      <a:r>
                        <a:rPr lang="en" sz="1300">
                          <a:latin typeface="Lora"/>
                          <a:ea typeface="Lora"/>
                          <a:cs typeface="Lora"/>
                          <a:sym typeface="Lora"/>
                        </a:rPr>
                        <a:t>2.10944</a:t>
                      </a:r>
                      <a:endParaRPr sz="1300">
                        <a:latin typeface="Lora"/>
                        <a:ea typeface="Lora"/>
                        <a:cs typeface="Lora"/>
                        <a:sym typeface="Lora"/>
                      </a:endParaRPr>
                    </a:p>
                  </a:txBody>
                  <a:tcPr marT="68575" marB="68575" marR="91425" marL="91425" anchor="ctr">
                    <a:lnL cap="flat" cmpd="sng" w="9525">
                      <a:solidFill>
                        <a:schemeClr val="accent4"/>
                      </a:solidFill>
                      <a:prstDash val="lgDashDot"/>
                      <a:round/>
                      <a:headEnd len="sm" w="sm" type="none"/>
                      <a:tailEnd len="sm" w="sm" type="none"/>
                    </a:lnL>
                    <a:lnR cap="flat" cmpd="sng" w="9525">
                      <a:solidFill>
                        <a:schemeClr val="accent4"/>
                      </a:solidFill>
                      <a:prstDash val="lgDashDot"/>
                      <a:round/>
                      <a:headEnd len="sm" w="sm" type="none"/>
                      <a:tailEnd len="sm" w="sm" type="none"/>
                    </a:lnR>
                    <a:lnT cap="flat" cmpd="sng" w="9525">
                      <a:solidFill>
                        <a:schemeClr val="accent4"/>
                      </a:solidFill>
                      <a:prstDash val="lgDashDot"/>
                      <a:round/>
                      <a:headEnd len="sm" w="sm" type="none"/>
                      <a:tailEnd len="sm" w="sm" type="none"/>
                    </a:lnT>
                    <a:lnB cap="flat" cmpd="sng" w="9525">
                      <a:solidFill>
                        <a:schemeClr val="accent4"/>
                      </a:solidFill>
                      <a:prstDash val="lgDashDot"/>
                      <a:round/>
                      <a:headEnd len="sm" w="sm" type="none"/>
                      <a:tailEnd len="sm" w="sm" type="none"/>
                    </a:lnB>
                  </a:tcPr>
                </a:tc>
                <a:tc>
                  <a:txBody>
                    <a:bodyPr/>
                    <a:lstStyle/>
                    <a:p>
                      <a:pPr indent="0" lvl="0" marL="0" rtl="0" algn="l">
                        <a:spcBef>
                          <a:spcPts val="0"/>
                        </a:spcBef>
                        <a:spcAft>
                          <a:spcPts val="0"/>
                        </a:spcAft>
                        <a:buNone/>
                      </a:pPr>
                      <a:r>
                        <a:rPr lang="en" sz="1300">
                          <a:latin typeface="Lora"/>
                          <a:ea typeface="Lora"/>
                          <a:cs typeface="Lora"/>
                          <a:sym typeface="Lora"/>
                        </a:rPr>
                        <a:t>174.94778</a:t>
                      </a:r>
                      <a:endParaRPr sz="1300">
                        <a:latin typeface="Lora"/>
                        <a:ea typeface="Lora"/>
                        <a:cs typeface="Lora"/>
                        <a:sym typeface="Lora"/>
                      </a:endParaRPr>
                    </a:p>
                  </a:txBody>
                  <a:tcPr marT="68575" marB="68575" marR="91425" marL="91425" anchor="ctr">
                    <a:lnL cap="flat" cmpd="sng" w="9525">
                      <a:solidFill>
                        <a:schemeClr val="accent4"/>
                      </a:solidFill>
                      <a:prstDash val="lgDashDot"/>
                      <a:round/>
                      <a:headEnd len="sm" w="sm" type="none"/>
                      <a:tailEnd len="sm" w="sm" type="none"/>
                    </a:lnL>
                    <a:lnR cap="flat" cmpd="sng" w="9525">
                      <a:solidFill>
                        <a:schemeClr val="accent4"/>
                      </a:solidFill>
                      <a:prstDash val="lgDashDot"/>
                      <a:round/>
                      <a:headEnd len="sm" w="sm" type="none"/>
                      <a:tailEnd len="sm" w="sm" type="none"/>
                    </a:lnR>
                    <a:lnT cap="flat" cmpd="sng" w="9525">
                      <a:solidFill>
                        <a:schemeClr val="accent4"/>
                      </a:solidFill>
                      <a:prstDash val="lgDashDot"/>
                      <a:round/>
                      <a:headEnd len="sm" w="sm" type="none"/>
                      <a:tailEnd len="sm" w="sm" type="none"/>
                    </a:lnT>
                    <a:lnB cap="flat" cmpd="sng" w="9525">
                      <a:solidFill>
                        <a:schemeClr val="accent4"/>
                      </a:solidFill>
                      <a:prstDash val="lgDashDot"/>
                      <a:round/>
                      <a:headEnd len="sm" w="sm" type="none"/>
                      <a:tailEnd len="sm" w="sm" type="none"/>
                    </a:lnB>
                  </a:tcPr>
                </a:tc>
                <a:tc>
                  <a:txBody>
                    <a:bodyPr/>
                    <a:lstStyle/>
                    <a:p>
                      <a:pPr indent="0" lvl="0" marL="0" rtl="0" algn="l">
                        <a:spcBef>
                          <a:spcPts val="0"/>
                        </a:spcBef>
                        <a:spcAft>
                          <a:spcPts val="0"/>
                        </a:spcAft>
                        <a:buNone/>
                      </a:pPr>
                      <a:r>
                        <a:rPr lang="en" sz="1300">
                          <a:latin typeface="Lora"/>
                          <a:ea typeface="Lora"/>
                          <a:cs typeface="Lora"/>
                          <a:sym typeface="Lora"/>
                        </a:rPr>
                        <a:t>201.75939</a:t>
                      </a:r>
                      <a:endParaRPr sz="1300">
                        <a:latin typeface="Lora"/>
                        <a:ea typeface="Lora"/>
                        <a:cs typeface="Lora"/>
                        <a:sym typeface="Lora"/>
                      </a:endParaRPr>
                    </a:p>
                  </a:txBody>
                  <a:tcPr marT="68575" marB="68575" marR="91425" marL="91425" anchor="ctr">
                    <a:lnL cap="flat" cmpd="sng" w="9525">
                      <a:solidFill>
                        <a:schemeClr val="accent4"/>
                      </a:solidFill>
                      <a:prstDash val="lgDashDot"/>
                      <a:round/>
                      <a:headEnd len="sm" w="sm" type="none"/>
                      <a:tailEnd len="sm" w="sm" type="none"/>
                    </a:lnL>
                    <a:lnR cap="flat" cmpd="sng" w="9525">
                      <a:solidFill>
                        <a:schemeClr val="accent4"/>
                      </a:solidFill>
                      <a:prstDash val="lgDashDot"/>
                      <a:round/>
                      <a:headEnd len="sm" w="sm" type="none"/>
                      <a:tailEnd len="sm" w="sm" type="none"/>
                    </a:lnR>
                    <a:lnT cap="flat" cmpd="sng" w="9525">
                      <a:solidFill>
                        <a:schemeClr val="accent4"/>
                      </a:solidFill>
                      <a:prstDash val="lgDashDot"/>
                      <a:round/>
                      <a:headEnd len="sm" w="sm" type="none"/>
                      <a:tailEnd len="sm" w="sm" type="none"/>
                    </a:lnT>
                    <a:lnB cap="flat" cmpd="sng" w="9525">
                      <a:solidFill>
                        <a:schemeClr val="accent4"/>
                      </a:solidFill>
                      <a:prstDash val="lgDashDot"/>
                      <a:round/>
                      <a:headEnd len="sm" w="sm" type="none"/>
                      <a:tailEnd len="sm" w="sm" type="none"/>
                    </a:lnB>
                  </a:tcPr>
                </a:tc>
                <a:tc>
                  <a:txBody>
                    <a:bodyPr/>
                    <a:lstStyle/>
                    <a:p>
                      <a:pPr indent="0" lvl="0" marL="0" rtl="0" algn="l">
                        <a:spcBef>
                          <a:spcPts val="0"/>
                        </a:spcBef>
                        <a:spcAft>
                          <a:spcPts val="0"/>
                        </a:spcAft>
                        <a:buNone/>
                      </a:pPr>
                      <a:r>
                        <a:rPr lang="en" sz="1300">
                          <a:latin typeface="Lora"/>
                          <a:ea typeface="Lora"/>
                          <a:cs typeface="Lora"/>
                          <a:sym typeface="Lora"/>
                        </a:rPr>
                        <a:t>0.921</a:t>
                      </a:r>
                      <a:endParaRPr sz="1300">
                        <a:latin typeface="Lora"/>
                        <a:ea typeface="Lora"/>
                        <a:cs typeface="Lora"/>
                        <a:sym typeface="Lora"/>
                      </a:endParaRPr>
                    </a:p>
                  </a:txBody>
                  <a:tcPr marT="68575" marB="68575" marR="91425" marL="91425" anchor="ctr">
                    <a:lnL cap="flat" cmpd="sng" w="9525">
                      <a:solidFill>
                        <a:schemeClr val="accent4"/>
                      </a:solidFill>
                      <a:prstDash val="lgDashDot"/>
                      <a:round/>
                      <a:headEnd len="sm" w="sm" type="none"/>
                      <a:tailEnd len="sm" w="sm" type="none"/>
                    </a:lnL>
                    <a:lnR cap="flat" cmpd="sng" w="9525">
                      <a:solidFill>
                        <a:schemeClr val="accent4"/>
                      </a:solidFill>
                      <a:prstDash val="lgDashDot"/>
                      <a:round/>
                      <a:headEnd len="sm" w="sm" type="none"/>
                      <a:tailEnd len="sm" w="sm" type="none"/>
                    </a:lnR>
                    <a:lnT cap="flat" cmpd="sng" w="9525">
                      <a:solidFill>
                        <a:schemeClr val="accent4"/>
                      </a:solidFill>
                      <a:prstDash val="lgDashDot"/>
                      <a:round/>
                      <a:headEnd len="sm" w="sm" type="none"/>
                      <a:tailEnd len="sm" w="sm" type="none"/>
                    </a:lnT>
                    <a:lnB cap="flat" cmpd="sng" w="9525">
                      <a:solidFill>
                        <a:schemeClr val="accent4"/>
                      </a:solidFill>
                      <a:prstDash val="lgDashDot"/>
                      <a:round/>
                      <a:headEnd len="sm" w="sm" type="none"/>
                      <a:tailEnd len="sm" w="sm" type="none"/>
                    </a:lnB>
                  </a:tcPr>
                </a:tc>
              </a:tr>
              <a:tr h="500375">
                <a:tc rowSpan="2">
                  <a:txBody>
                    <a:bodyPr/>
                    <a:lstStyle/>
                    <a:p>
                      <a:pPr indent="0" lvl="0" marL="0" rtl="0" algn="ctr">
                        <a:spcBef>
                          <a:spcPts val="0"/>
                        </a:spcBef>
                        <a:spcAft>
                          <a:spcPts val="0"/>
                        </a:spcAft>
                        <a:buNone/>
                      </a:pPr>
                      <a:r>
                        <a:rPr lang="en" sz="1300">
                          <a:latin typeface="Lora"/>
                          <a:ea typeface="Lora"/>
                          <a:cs typeface="Lora"/>
                          <a:sym typeface="Lora"/>
                        </a:rPr>
                        <a:t>30</a:t>
                      </a:r>
                      <a:endParaRPr sz="1300">
                        <a:latin typeface="Lora"/>
                        <a:ea typeface="Lora"/>
                        <a:cs typeface="Lora"/>
                        <a:sym typeface="Lora"/>
                      </a:endParaRPr>
                    </a:p>
                  </a:txBody>
                  <a:tcPr marT="68575" marB="68575" marR="91425" marL="91425" anchor="ctr">
                    <a:lnL cap="flat" cmpd="sng" w="9525">
                      <a:solidFill>
                        <a:schemeClr val="accent4"/>
                      </a:solidFill>
                      <a:prstDash val="lgDashDot"/>
                      <a:round/>
                      <a:headEnd len="sm" w="sm" type="none"/>
                      <a:tailEnd len="sm" w="sm" type="none"/>
                    </a:lnL>
                    <a:lnR cap="flat" cmpd="sng" w="9525">
                      <a:solidFill>
                        <a:schemeClr val="accent4"/>
                      </a:solidFill>
                      <a:prstDash val="lgDashDot"/>
                      <a:round/>
                      <a:headEnd len="sm" w="sm" type="none"/>
                      <a:tailEnd len="sm" w="sm" type="none"/>
                    </a:lnR>
                    <a:lnT cap="flat" cmpd="sng" w="9525">
                      <a:solidFill>
                        <a:schemeClr val="accent4"/>
                      </a:solidFill>
                      <a:prstDash val="lgDashDot"/>
                      <a:round/>
                      <a:headEnd len="sm" w="sm" type="none"/>
                      <a:tailEnd len="sm" w="sm" type="none"/>
                    </a:lnT>
                    <a:lnB cap="flat" cmpd="sng" w="9525">
                      <a:solidFill>
                        <a:schemeClr val="accent4"/>
                      </a:solidFill>
                      <a:prstDash val="lgDashDot"/>
                      <a:round/>
                      <a:headEnd len="sm" w="sm" type="none"/>
                      <a:tailEnd len="sm" w="sm" type="none"/>
                    </a:lnB>
                  </a:tcPr>
                </a:tc>
                <a:tc>
                  <a:txBody>
                    <a:bodyPr/>
                    <a:lstStyle/>
                    <a:p>
                      <a:pPr indent="0" lvl="0" marL="0" rtl="0" algn="l">
                        <a:spcBef>
                          <a:spcPts val="0"/>
                        </a:spcBef>
                        <a:spcAft>
                          <a:spcPts val="0"/>
                        </a:spcAft>
                        <a:buNone/>
                      </a:pPr>
                      <a:r>
                        <a:rPr lang="en" sz="1300">
                          <a:latin typeface="Lora"/>
                          <a:ea typeface="Lora"/>
                          <a:cs typeface="Lora"/>
                          <a:sym typeface="Lora"/>
                        </a:rPr>
                        <a:t>IAR(1,1) </a:t>
                      </a:r>
                      <a:endParaRPr sz="1300">
                        <a:latin typeface="Lora"/>
                        <a:ea typeface="Lora"/>
                        <a:cs typeface="Lora"/>
                        <a:sym typeface="Lora"/>
                      </a:endParaRPr>
                    </a:p>
                  </a:txBody>
                  <a:tcPr marT="68575" marB="68575" marR="91425" marL="91425" anchor="ctr">
                    <a:lnL cap="flat" cmpd="sng" w="9525">
                      <a:solidFill>
                        <a:schemeClr val="accent4"/>
                      </a:solidFill>
                      <a:prstDash val="lgDashDot"/>
                      <a:round/>
                      <a:headEnd len="sm" w="sm" type="none"/>
                      <a:tailEnd len="sm" w="sm" type="none"/>
                    </a:lnL>
                    <a:lnR cap="flat" cmpd="sng" w="9525">
                      <a:solidFill>
                        <a:schemeClr val="accent4"/>
                      </a:solidFill>
                      <a:prstDash val="lgDashDot"/>
                      <a:round/>
                      <a:headEnd len="sm" w="sm" type="none"/>
                      <a:tailEnd len="sm" w="sm" type="none"/>
                    </a:lnR>
                    <a:lnT cap="flat" cmpd="sng" w="9525">
                      <a:solidFill>
                        <a:schemeClr val="accent4"/>
                      </a:solidFill>
                      <a:prstDash val="lgDashDot"/>
                      <a:round/>
                      <a:headEnd len="sm" w="sm" type="none"/>
                      <a:tailEnd len="sm" w="sm" type="none"/>
                    </a:lnT>
                    <a:lnB cap="flat" cmpd="sng" w="9525">
                      <a:solidFill>
                        <a:schemeClr val="accent4"/>
                      </a:solidFill>
                      <a:prstDash val="lgDashDot"/>
                      <a:round/>
                      <a:headEnd len="sm" w="sm" type="none"/>
                      <a:tailEnd len="sm" w="sm" type="none"/>
                    </a:lnB>
                  </a:tcPr>
                </a:tc>
                <a:tc>
                  <a:txBody>
                    <a:bodyPr/>
                    <a:lstStyle/>
                    <a:p>
                      <a:pPr indent="0" lvl="0" marL="0" rtl="0" algn="l">
                        <a:spcBef>
                          <a:spcPts val="0"/>
                        </a:spcBef>
                        <a:spcAft>
                          <a:spcPts val="0"/>
                        </a:spcAft>
                        <a:buNone/>
                      </a:pPr>
                      <a:r>
                        <a:rPr lang="en" sz="1300">
                          <a:highlight>
                            <a:srgbClr val="FFCD00"/>
                          </a:highlight>
                          <a:latin typeface="Lora"/>
                          <a:ea typeface="Lora"/>
                          <a:cs typeface="Lora"/>
                          <a:sym typeface="Lora"/>
                        </a:rPr>
                        <a:t>1.49682</a:t>
                      </a:r>
                      <a:endParaRPr sz="1300">
                        <a:highlight>
                          <a:srgbClr val="FFCD00"/>
                        </a:highlight>
                        <a:latin typeface="Lora"/>
                        <a:ea typeface="Lora"/>
                        <a:cs typeface="Lora"/>
                        <a:sym typeface="Lora"/>
                      </a:endParaRPr>
                    </a:p>
                  </a:txBody>
                  <a:tcPr marT="68575" marB="68575" marR="91425" marL="91425" anchor="ctr">
                    <a:lnL cap="flat" cmpd="sng" w="9525">
                      <a:solidFill>
                        <a:schemeClr val="accent4"/>
                      </a:solidFill>
                      <a:prstDash val="lgDashDot"/>
                      <a:round/>
                      <a:headEnd len="sm" w="sm" type="none"/>
                      <a:tailEnd len="sm" w="sm" type="none"/>
                    </a:lnL>
                    <a:lnR cap="flat" cmpd="sng" w="9525">
                      <a:solidFill>
                        <a:schemeClr val="accent4"/>
                      </a:solidFill>
                      <a:prstDash val="lgDashDot"/>
                      <a:round/>
                      <a:headEnd len="sm" w="sm" type="none"/>
                      <a:tailEnd len="sm" w="sm" type="none"/>
                    </a:lnR>
                    <a:lnT cap="flat" cmpd="sng" w="9525">
                      <a:solidFill>
                        <a:schemeClr val="accent4"/>
                      </a:solidFill>
                      <a:prstDash val="lgDashDot"/>
                      <a:round/>
                      <a:headEnd len="sm" w="sm" type="none"/>
                      <a:tailEnd len="sm" w="sm" type="none"/>
                    </a:lnT>
                    <a:lnB cap="flat" cmpd="sng" w="9525">
                      <a:solidFill>
                        <a:schemeClr val="accent4"/>
                      </a:solidFill>
                      <a:prstDash val="lgDashDot"/>
                      <a:round/>
                      <a:headEnd len="sm" w="sm" type="none"/>
                      <a:tailEnd len="sm" w="sm" type="none"/>
                    </a:lnB>
                  </a:tcPr>
                </a:tc>
                <a:tc>
                  <a:txBody>
                    <a:bodyPr/>
                    <a:lstStyle/>
                    <a:p>
                      <a:pPr indent="0" lvl="0" marL="0" rtl="0" algn="l">
                        <a:spcBef>
                          <a:spcPts val="0"/>
                        </a:spcBef>
                        <a:spcAft>
                          <a:spcPts val="0"/>
                        </a:spcAft>
                        <a:buNone/>
                      </a:pPr>
                      <a:r>
                        <a:rPr lang="en" sz="1300">
                          <a:latin typeface="Lora"/>
                          <a:ea typeface="Lora"/>
                          <a:cs typeface="Lora"/>
                          <a:sym typeface="Lora"/>
                        </a:rPr>
                        <a:t>123.32323</a:t>
                      </a:r>
                      <a:endParaRPr sz="1300">
                        <a:latin typeface="Lora"/>
                        <a:ea typeface="Lora"/>
                        <a:cs typeface="Lora"/>
                        <a:sym typeface="Lora"/>
                      </a:endParaRPr>
                    </a:p>
                  </a:txBody>
                  <a:tcPr marT="68575" marB="68575" marR="91425" marL="91425" anchor="ctr">
                    <a:lnL cap="flat" cmpd="sng" w="9525">
                      <a:solidFill>
                        <a:schemeClr val="accent4"/>
                      </a:solidFill>
                      <a:prstDash val="lgDashDot"/>
                      <a:round/>
                      <a:headEnd len="sm" w="sm" type="none"/>
                      <a:tailEnd len="sm" w="sm" type="none"/>
                    </a:lnL>
                    <a:lnR cap="flat" cmpd="sng" w="9525">
                      <a:solidFill>
                        <a:schemeClr val="accent4"/>
                      </a:solidFill>
                      <a:prstDash val="lgDashDot"/>
                      <a:round/>
                      <a:headEnd len="sm" w="sm" type="none"/>
                      <a:tailEnd len="sm" w="sm" type="none"/>
                    </a:lnR>
                    <a:lnT cap="flat" cmpd="sng" w="9525">
                      <a:solidFill>
                        <a:schemeClr val="accent4"/>
                      </a:solidFill>
                      <a:prstDash val="lgDashDot"/>
                      <a:round/>
                      <a:headEnd len="sm" w="sm" type="none"/>
                      <a:tailEnd len="sm" w="sm" type="none"/>
                    </a:lnT>
                    <a:lnB cap="flat" cmpd="sng" w="9525">
                      <a:solidFill>
                        <a:schemeClr val="accent4"/>
                      </a:solidFill>
                      <a:prstDash val="lgDashDot"/>
                      <a:round/>
                      <a:headEnd len="sm" w="sm" type="none"/>
                      <a:tailEnd len="sm" w="sm" type="none"/>
                    </a:lnB>
                  </a:tcPr>
                </a:tc>
                <a:tc>
                  <a:txBody>
                    <a:bodyPr/>
                    <a:lstStyle/>
                    <a:p>
                      <a:pPr indent="0" lvl="0" marL="0" rtl="0" algn="l">
                        <a:spcBef>
                          <a:spcPts val="0"/>
                        </a:spcBef>
                        <a:spcAft>
                          <a:spcPts val="0"/>
                        </a:spcAft>
                        <a:buNone/>
                      </a:pPr>
                      <a:r>
                        <a:rPr lang="en" sz="1300">
                          <a:latin typeface="Lora"/>
                          <a:ea typeface="Lora"/>
                          <a:cs typeface="Lora"/>
                          <a:sym typeface="Lora"/>
                        </a:rPr>
                        <a:t>162.88315</a:t>
                      </a:r>
                      <a:endParaRPr sz="1300">
                        <a:latin typeface="Lora"/>
                        <a:ea typeface="Lora"/>
                        <a:cs typeface="Lora"/>
                        <a:sym typeface="Lora"/>
                      </a:endParaRPr>
                    </a:p>
                  </a:txBody>
                  <a:tcPr marT="68575" marB="68575" marR="91425" marL="91425" anchor="ctr">
                    <a:lnL cap="flat" cmpd="sng" w="9525">
                      <a:solidFill>
                        <a:schemeClr val="accent4"/>
                      </a:solidFill>
                      <a:prstDash val="lgDashDot"/>
                      <a:round/>
                      <a:headEnd len="sm" w="sm" type="none"/>
                      <a:tailEnd len="sm" w="sm" type="none"/>
                    </a:lnL>
                    <a:lnR cap="flat" cmpd="sng" w="9525">
                      <a:solidFill>
                        <a:schemeClr val="accent4"/>
                      </a:solidFill>
                      <a:prstDash val="lgDashDot"/>
                      <a:round/>
                      <a:headEnd len="sm" w="sm" type="none"/>
                      <a:tailEnd len="sm" w="sm" type="none"/>
                    </a:lnR>
                    <a:lnT cap="flat" cmpd="sng" w="9525">
                      <a:solidFill>
                        <a:schemeClr val="accent4"/>
                      </a:solidFill>
                      <a:prstDash val="lgDashDot"/>
                      <a:round/>
                      <a:headEnd len="sm" w="sm" type="none"/>
                      <a:tailEnd len="sm" w="sm" type="none"/>
                    </a:lnT>
                    <a:lnB cap="flat" cmpd="sng" w="9525">
                      <a:solidFill>
                        <a:schemeClr val="accent4"/>
                      </a:solidFill>
                      <a:prstDash val="lgDashDot"/>
                      <a:round/>
                      <a:headEnd len="sm" w="sm" type="none"/>
                      <a:tailEnd len="sm" w="sm" type="none"/>
                    </a:lnB>
                  </a:tcPr>
                </a:tc>
                <a:tc>
                  <a:txBody>
                    <a:bodyPr/>
                    <a:lstStyle/>
                    <a:p>
                      <a:pPr indent="0" lvl="0" marL="0" rtl="0" algn="l">
                        <a:spcBef>
                          <a:spcPts val="0"/>
                        </a:spcBef>
                        <a:spcAft>
                          <a:spcPts val="0"/>
                        </a:spcAft>
                        <a:buNone/>
                      </a:pPr>
                      <a:r>
                        <a:rPr lang="en" sz="1300">
                          <a:highlight>
                            <a:srgbClr val="FFCD00"/>
                          </a:highlight>
                          <a:latin typeface="Lora"/>
                          <a:ea typeface="Lora"/>
                          <a:cs typeface="Lora"/>
                          <a:sym typeface="Lora"/>
                        </a:rPr>
                        <a:t>0.948</a:t>
                      </a:r>
                      <a:endParaRPr sz="1300">
                        <a:highlight>
                          <a:srgbClr val="FFCD00"/>
                        </a:highlight>
                        <a:latin typeface="Lora"/>
                        <a:ea typeface="Lora"/>
                        <a:cs typeface="Lora"/>
                        <a:sym typeface="Lora"/>
                      </a:endParaRPr>
                    </a:p>
                  </a:txBody>
                  <a:tcPr marT="68575" marB="68575" marR="91425" marL="91425" anchor="ctr">
                    <a:lnL cap="flat" cmpd="sng" w="9525">
                      <a:solidFill>
                        <a:schemeClr val="accent4"/>
                      </a:solidFill>
                      <a:prstDash val="lgDashDot"/>
                      <a:round/>
                      <a:headEnd len="sm" w="sm" type="none"/>
                      <a:tailEnd len="sm" w="sm" type="none"/>
                    </a:lnL>
                    <a:lnR cap="flat" cmpd="sng" w="9525">
                      <a:solidFill>
                        <a:schemeClr val="accent4"/>
                      </a:solidFill>
                      <a:prstDash val="lgDashDot"/>
                      <a:round/>
                      <a:headEnd len="sm" w="sm" type="none"/>
                      <a:tailEnd len="sm" w="sm" type="none"/>
                    </a:lnR>
                    <a:lnT cap="flat" cmpd="sng" w="9525">
                      <a:solidFill>
                        <a:schemeClr val="accent4"/>
                      </a:solidFill>
                      <a:prstDash val="lgDashDot"/>
                      <a:round/>
                      <a:headEnd len="sm" w="sm" type="none"/>
                      <a:tailEnd len="sm" w="sm" type="none"/>
                    </a:lnT>
                    <a:lnB cap="flat" cmpd="sng" w="9525">
                      <a:solidFill>
                        <a:schemeClr val="accent4"/>
                      </a:solidFill>
                      <a:prstDash val="lgDashDot"/>
                      <a:round/>
                      <a:headEnd len="sm" w="sm" type="none"/>
                      <a:tailEnd len="sm" w="sm" type="none"/>
                    </a:lnB>
                  </a:tcPr>
                </a:tc>
              </a:tr>
              <a:tr h="458800">
                <a:tc vMerge="1"/>
                <a:tc>
                  <a:txBody>
                    <a:bodyPr/>
                    <a:lstStyle/>
                    <a:p>
                      <a:pPr indent="0" lvl="0" marL="0" rtl="0" algn="l">
                        <a:spcBef>
                          <a:spcPts val="0"/>
                        </a:spcBef>
                        <a:spcAft>
                          <a:spcPts val="0"/>
                        </a:spcAft>
                        <a:buNone/>
                      </a:pPr>
                      <a:r>
                        <a:rPr lang="en" sz="1300">
                          <a:latin typeface="Lora"/>
                          <a:ea typeface="Lora"/>
                          <a:cs typeface="Lora"/>
                          <a:sym typeface="Lora"/>
                        </a:rPr>
                        <a:t>IMA(1,1)</a:t>
                      </a:r>
                      <a:endParaRPr sz="1300">
                        <a:latin typeface="Lora"/>
                        <a:ea typeface="Lora"/>
                        <a:cs typeface="Lora"/>
                        <a:sym typeface="Lora"/>
                      </a:endParaRPr>
                    </a:p>
                  </a:txBody>
                  <a:tcPr marT="68575" marB="68575" marR="91425" marL="91425" anchor="ctr">
                    <a:lnL cap="flat" cmpd="sng" w="9525">
                      <a:solidFill>
                        <a:schemeClr val="accent4"/>
                      </a:solidFill>
                      <a:prstDash val="lgDashDot"/>
                      <a:round/>
                      <a:headEnd len="sm" w="sm" type="none"/>
                      <a:tailEnd len="sm" w="sm" type="none"/>
                    </a:lnL>
                    <a:lnR cap="flat" cmpd="sng" w="9525">
                      <a:solidFill>
                        <a:schemeClr val="accent4"/>
                      </a:solidFill>
                      <a:prstDash val="lgDashDot"/>
                      <a:round/>
                      <a:headEnd len="sm" w="sm" type="none"/>
                      <a:tailEnd len="sm" w="sm" type="none"/>
                    </a:lnR>
                    <a:lnT cap="flat" cmpd="sng" w="9525">
                      <a:solidFill>
                        <a:schemeClr val="accent4"/>
                      </a:solidFill>
                      <a:prstDash val="lgDashDot"/>
                      <a:round/>
                      <a:headEnd len="sm" w="sm" type="none"/>
                      <a:tailEnd len="sm" w="sm" type="none"/>
                    </a:lnT>
                    <a:lnB cap="flat" cmpd="sng" w="9525">
                      <a:solidFill>
                        <a:schemeClr val="accent4"/>
                      </a:solidFill>
                      <a:prstDash val="lgDashDot"/>
                      <a:round/>
                      <a:headEnd len="sm" w="sm" type="none"/>
                      <a:tailEnd len="sm" w="sm" type="none"/>
                    </a:lnB>
                  </a:tcPr>
                </a:tc>
                <a:tc>
                  <a:txBody>
                    <a:bodyPr/>
                    <a:lstStyle/>
                    <a:p>
                      <a:pPr indent="0" lvl="0" marL="0" rtl="0" algn="l">
                        <a:spcBef>
                          <a:spcPts val="0"/>
                        </a:spcBef>
                        <a:spcAft>
                          <a:spcPts val="0"/>
                        </a:spcAft>
                        <a:buNone/>
                      </a:pPr>
                      <a:r>
                        <a:rPr lang="en" sz="1300">
                          <a:latin typeface="Lora"/>
                          <a:ea typeface="Lora"/>
                          <a:cs typeface="Lora"/>
                          <a:sym typeface="Lora"/>
                        </a:rPr>
                        <a:t>1.50846</a:t>
                      </a:r>
                      <a:endParaRPr sz="1300">
                        <a:latin typeface="Lora"/>
                        <a:ea typeface="Lora"/>
                        <a:cs typeface="Lora"/>
                        <a:sym typeface="Lora"/>
                      </a:endParaRPr>
                    </a:p>
                  </a:txBody>
                  <a:tcPr marT="68575" marB="68575" marR="91425" marL="91425" anchor="ctr">
                    <a:lnL cap="flat" cmpd="sng" w="9525">
                      <a:solidFill>
                        <a:schemeClr val="accent4"/>
                      </a:solidFill>
                      <a:prstDash val="lgDashDot"/>
                      <a:round/>
                      <a:headEnd len="sm" w="sm" type="none"/>
                      <a:tailEnd len="sm" w="sm" type="none"/>
                    </a:lnL>
                    <a:lnR cap="flat" cmpd="sng" w="9525">
                      <a:solidFill>
                        <a:schemeClr val="accent4"/>
                      </a:solidFill>
                      <a:prstDash val="lgDashDot"/>
                      <a:round/>
                      <a:headEnd len="sm" w="sm" type="none"/>
                      <a:tailEnd len="sm" w="sm" type="none"/>
                    </a:lnR>
                    <a:lnT cap="flat" cmpd="sng" w="9525">
                      <a:solidFill>
                        <a:schemeClr val="accent4"/>
                      </a:solidFill>
                      <a:prstDash val="lgDashDot"/>
                      <a:round/>
                      <a:headEnd len="sm" w="sm" type="none"/>
                      <a:tailEnd len="sm" w="sm" type="none"/>
                    </a:lnT>
                    <a:lnB cap="flat" cmpd="sng" w="9525">
                      <a:solidFill>
                        <a:schemeClr val="accent4"/>
                      </a:solidFill>
                      <a:prstDash val="lgDashDot"/>
                      <a:round/>
                      <a:headEnd len="sm" w="sm" type="none"/>
                      <a:tailEnd len="sm" w="sm" type="none"/>
                    </a:lnB>
                  </a:tcPr>
                </a:tc>
                <a:tc>
                  <a:txBody>
                    <a:bodyPr/>
                    <a:lstStyle/>
                    <a:p>
                      <a:pPr indent="0" lvl="0" marL="0" rtl="0" algn="l">
                        <a:spcBef>
                          <a:spcPts val="0"/>
                        </a:spcBef>
                        <a:spcAft>
                          <a:spcPts val="0"/>
                        </a:spcAft>
                        <a:buNone/>
                      </a:pPr>
                      <a:r>
                        <a:rPr lang="en" sz="1300">
                          <a:latin typeface="Lora"/>
                          <a:ea typeface="Lora"/>
                          <a:cs typeface="Lora"/>
                          <a:sym typeface="Lora"/>
                        </a:rPr>
                        <a:t>124.35233</a:t>
                      </a:r>
                      <a:endParaRPr sz="1300">
                        <a:latin typeface="Lora"/>
                        <a:ea typeface="Lora"/>
                        <a:cs typeface="Lora"/>
                        <a:sym typeface="Lora"/>
                      </a:endParaRPr>
                    </a:p>
                  </a:txBody>
                  <a:tcPr marT="68575" marB="68575" marR="91425" marL="91425" anchor="ctr">
                    <a:lnL cap="flat" cmpd="sng" w="9525">
                      <a:solidFill>
                        <a:schemeClr val="accent4"/>
                      </a:solidFill>
                      <a:prstDash val="lgDashDot"/>
                      <a:round/>
                      <a:headEnd len="sm" w="sm" type="none"/>
                      <a:tailEnd len="sm" w="sm" type="none"/>
                    </a:lnL>
                    <a:lnR cap="flat" cmpd="sng" w="9525">
                      <a:solidFill>
                        <a:schemeClr val="accent4"/>
                      </a:solidFill>
                      <a:prstDash val="lgDashDot"/>
                      <a:round/>
                      <a:headEnd len="sm" w="sm" type="none"/>
                      <a:tailEnd len="sm" w="sm" type="none"/>
                    </a:lnR>
                    <a:lnT cap="flat" cmpd="sng" w="9525">
                      <a:solidFill>
                        <a:schemeClr val="accent4"/>
                      </a:solidFill>
                      <a:prstDash val="lgDashDot"/>
                      <a:round/>
                      <a:headEnd len="sm" w="sm" type="none"/>
                      <a:tailEnd len="sm" w="sm" type="none"/>
                    </a:lnT>
                    <a:lnB cap="flat" cmpd="sng" w="9525">
                      <a:solidFill>
                        <a:schemeClr val="accent4"/>
                      </a:solidFill>
                      <a:prstDash val="lgDashDot"/>
                      <a:round/>
                      <a:headEnd len="sm" w="sm" type="none"/>
                      <a:tailEnd len="sm" w="sm" type="none"/>
                    </a:lnB>
                  </a:tcPr>
                </a:tc>
                <a:tc>
                  <a:txBody>
                    <a:bodyPr/>
                    <a:lstStyle/>
                    <a:p>
                      <a:pPr indent="0" lvl="0" marL="0" rtl="0" algn="l">
                        <a:spcBef>
                          <a:spcPts val="0"/>
                        </a:spcBef>
                        <a:spcAft>
                          <a:spcPts val="0"/>
                        </a:spcAft>
                        <a:buNone/>
                      </a:pPr>
                      <a:r>
                        <a:rPr lang="en" sz="1300">
                          <a:latin typeface="Lora"/>
                          <a:ea typeface="Lora"/>
                          <a:cs typeface="Lora"/>
                          <a:sym typeface="Lora"/>
                        </a:rPr>
                        <a:t>162.71273</a:t>
                      </a:r>
                      <a:endParaRPr sz="1300">
                        <a:latin typeface="Lora"/>
                        <a:ea typeface="Lora"/>
                        <a:cs typeface="Lora"/>
                        <a:sym typeface="Lora"/>
                      </a:endParaRPr>
                    </a:p>
                  </a:txBody>
                  <a:tcPr marT="68575" marB="68575" marR="91425" marL="91425" anchor="ctr">
                    <a:lnL cap="flat" cmpd="sng" w="9525">
                      <a:solidFill>
                        <a:schemeClr val="accent4"/>
                      </a:solidFill>
                      <a:prstDash val="lgDashDot"/>
                      <a:round/>
                      <a:headEnd len="sm" w="sm" type="none"/>
                      <a:tailEnd len="sm" w="sm" type="none"/>
                    </a:lnL>
                    <a:lnR cap="flat" cmpd="sng" w="9525">
                      <a:solidFill>
                        <a:schemeClr val="accent4"/>
                      </a:solidFill>
                      <a:prstDash val="lgDashDot"/>
                      <a:round/>
                      <a:headEnd len="sm" w="sm" type="none"/>
                      <a:tailEnd len="sm" w="sm" type="none"/>
                    </a:lnR>
                    <a:lnT cap="flat" cmpd="sng" w="9525">
                      <a:solidFill>
                        <a:schemeClr val="accent4"/>
                      </a:solidFill>
                      <a:prstDash val="lgDashDot"/>
                      <a:round/>
                      <a:headEnd len="sm" w="sm" type="none"/>
                      <a:tailEnd len="sm" w="sm" type="none"/>
                    </a:lnT>
                    <a:lnB cap="flat" cmpd="sng" w="9525">
                      <a:solidFill>
                        <a:schemeClr val="accent4"/>
                      </a:solidFill>
                      <a:prstDash val="lgDashDot"/>
                      <a:round/>
                      <a:headEnd len="sm" w="sm" type="none"/>
                      <a:tailEnd len="sm" w="sm" type="none"/>
                    </a:lnB>
                  </a:tcPr>
                </a:tc>
                <a:tc>
                  <a:txBody>
                    <a:bodyPr/>
                    <a:lstStyle/>
                    <a:p>
                      <a:pPr indent="0" lvl="0" marL="0" rtl="0" algn="l">
                        <a:spcBef>
                          <a:spcPts val="0"/>
                        </a:spcBef>
                        <a:spcAft>
                          <a:spcPts val="0"/>
                        </a:spcAft>
                        <a:buNone/>
                      </a:pPr>
                      <a:r>
                        <a:rPr lang="en" sz="1300">
                          <a:latin typeface="Lora"/>
                          <a:ea typeface="Lora"/>
                          <a:cs typeface="Lora"/>
                          <a:sym typeface="Lora"/>
                        </a:rPr>
                        <a:t>0.949</a:t>
                      </a:r>
                      <a:endParaRPr sz="1300">
                        <a:latin typeface="Lora"/>
                        <a:ea typeface="Lora"/>
                        <a:cs typeface="Lora"/>
                        <a:sym typeface="Lora"/>
                      </a:endParaRPr>
                    </a:p>
                  </a:txBody>
                  <a:tcPr marT="68575" marB="68575" marR="91425" marL="91425" anchor="ctr">
                    <a:lnL cap="flat" cmpd="sng" w="9525">
                      <a:solidFill>
                        <a:schemeClr val="accent4"/>
                      </a:solidFill>
                      <a:prstDash val="lgDashDot"/>
                      <a:round/>
                      <a:headEnd len="sm" w="sm" type="none"/>
                      <a:tailEnd len="sm" w="sm" type="none"/>
                    </a:lnL>
                    <a:lnR cap="flat" cmpd="sng" w="9525">
                      <a:solidFill>
                        <a:schemeClr val="accent4"/>
                      </a:solidFill>
                      <a:prstDash val="lgDashDot"/>
                      <a:round/>
                      <a:headEnd len="sm" w="sm" type="none"/>
                      <a:tailEnd len="sm" w="sm" type="none"/>
                    </a:lnR>
                    <a:lnT cap="flat" cmpd="sng" w="9525">
                      <a:solidFill>
                        <a:schemeClr val="accent4"/>
                      </a:solidFill>
                      <a:prstDash val="lgDashDot"/>
                      <a:round/>
                      <a:headEnd len="sm" w="sm" type="none"/>
                      <a:tailEnd len="sm" w="sm" type="none"/>
                    </a:lnT>
                    <a:lnB cap="flat" cmpd="sng" w="9525">
                      <a:solidFill>
                        <a:schemeClr val="accent4"/>
                      </a:solidFill>
                      <a:prstDash val="lgDashDot"/>
                      <a:round/>
                      <a:headEnd len="sm" w="sm" type="none"/>
                      <a:tailEnd len="sm" w="sm" type="none"/>
                    </a:lnB>
                  </a:tcPr>
                </a:tc>
              </a:tr>
              <a:tr h="472650">
                <a:tc rowSpan="2">
                  <a:txBody>
                    <a:bodyPr/>
                    <a:lstStyle/>
                    <a:p>
                      <a:pPr indent="0" lvl="0" marL="0" rtl="0" algn="ctr">
                        <a:spcBef>
                          <a:spcPts val="0"/>
                        </a:spcBef>
                        <a:spcAft>
                          <a:spcPts val="0"/>
                        </a:spcAft>
                        <a:buNone/>
                      </a:pPr>
                      <a:r>
                        <a:rPr lang="en" sz="1300">
                          <a:latin typeface="Lora"/>
                          <a:ea typeface="Lora"/>
                          <a:cs typeface="Lora"/>
                          <a:sym typeface="Lora"/>
                        </a:rPr>
                        <a:t>15</a:t>
                      </a:r>
                      <a:endParaRPr sz="1300">
                        <a:latin typeface="Lora"/>
                        <a:ea typeface="Lora"/>
                        <a:cs typeface="Lora"/>
                        <a:sym typeface="Lora"/>
                      </a:endParaRPr>
                    </a:p>
                  </a:txBody>
                  <a:tcPr marT="68575" marB="68575" marR="91425" marL="91425" anchor="ctr">
                    <a:lnL cap="flat" cmpd="sng" w="9525">
                      <a:solidFill>
                        <a:schemeClr val="accent4"/>
                      </a:solidFill>
                      <a:prstDash val="lgDashDot"/>
                      <a:round/>
                      <a:headEnd len="sm" w="sm" type="none"/>
                      <a:tailEnd len="sm" w="sm" type="none"/>
                    </a:lnL>
                    <a:lnR cap="flat" cmpd="sng" w="9525">
                      <a:solidFill>
                        <a:schemeClr val="accent4"/>
                      </a:solidFill>
                      <a:prstDash val="lgDashDot"/>
                      <a:round/>
                      <a:headEnd len="sm" w="sm" type="none"/>
                      <a:tailEnd len="sm" w="sm" type="none"/>
                    </a:lnR>
                    <a:lnT cap="flat" cmpd="sng" w="9525">
                      <a:solidFill>
                        <a:schemeClr val="accent4"/>
                      </a:solidFill>
                      <a:prstDash val="lgDashDot"/>
                      <a:round/>
                      <a:headEnd len="sm" w="sm" type="none"/>
                      <a:tailEnd len="sm" w="sm" type="none"/>
                    </a:lnT>
                    <a:lnB cap="flat" cmpd="sng" w="9525">
                      <a:solidFill>
                        <a:schemeClr val="accent4"/>
                      </a:solidFill>
                      <a:prstDash val="lgDashDot"/>
                      <a:round/>
                      <a:headEnd len="sm" w="sm" type="none"/>
                      <a:tailEnd len="sm" w="sm" type="none"/>
                    </a:lnB>
                  </a:tcPr>
                </a:tc>
                <a:tc>
                  <a:txBody>
                    <a:bodyPr/>
                    <a:lstStyle/>
                    <a:p>
                      <a:pPr indent="0" lvl="0" marL="0" rtl="0" algn="l">
                        <a:spcBef>
                          <a:spcPts val="0"/>
                        </a:spcBef>
                        <a:spcAft>
                          <a:spcPts val="0"/>
                        </a:spcAft>
                        <a:buNone/>
                      </a:pPr>
                      <a:r>
                        <a:rPr lang="en" sz="1300">
                          <a:latin typeface="Lora"/>
                          <a:ea typeface="Lora"/>
                          <a:cs typeface="Lora"/>
                          <a:sym typeface="Lora"/>
                        </a:rPr>
                        <a:t>IAR(1,1)</a:t>
                      </a:r>
                      <a:endParaRPr sz="1300">
                        <a:latin typeface="Lora"/>
                        <a:ea typeface="Lora"/>
                        <a:cs typeface="Lora"/>
                        <a:sym typeface="Lora"/>
                      </a:endParaRPr>
                    </a:p>
                  </a:txBody>
                  <a:tcPr marT="68575" marB="68575" marR="91425" marL="91425" anchor="ctr">
                    <a:lnL cap="flat" cmpd="sng" w="9525">
                      <a:solidFill>
                        <a:schemeClr val="accent4"/>
                      </a:solidFill>
                      <a:prstDash val="lgDashDot"/>
                      <a:round/>
                      <a:headEnd len="sm" w="sm" type="none"/>
                      <a:tailEnd len="sm" w="sm" type="none"/>
                    </a:lnL>
                    <a:lnR cap="flat" cmpd="sng" w="9525">
                      <a:solidFill>
                        <a:schemeClr val="accent4"/>
                      </a:solidFill>
                      <a:prstDash val="lgDashDot"/>
                      <a:round/>
                      <a:headEnd len="sm" w="sm" type="none"/>
                      <a:tailEnd len="sm" w="sm" type="none"/>
                    </a:lnR>
                    <a:lnT cap="flat" cmpd="sng" w="9525">
                      <a:solidFill>
                        <a:schemeClr val="accent4"/>
                      </a:solidFill>
                      <a:prstDash val="lgDashDot"/>
                      <a:round/>
                      <a:headEnd len="sm" w="sm" type="none"/>
                      <a:tailEnd len="sm" w="sm" type="none"/>
                    </a:lnT>
                    <a:lnB cap="flat" cmpd="sng" w="9525">
                      <a:solidFill>
                        <a:schemeClr val="accent4"/>
                      </a:solidFill>
                      <a:prstDash val="lgDashDot"/>
                      <a:round/>
                      <a:headEnd len="sm" w="sm" type="none"/>
                      <a:tailEnd len="sm" w="sm" type="none"/>
                    </a:lnB>
                  </a:tcPr>
                </a:tc>
                <a:tc>
                  <a:txBody>
                    <a:bodyPr/>
                    <a:lstStyle/>
                    <a:p>
                      <a:pPr indent="0" lvl="0" marL="0" rtl="0" algn="l">
                        <a:spcBef>
                          <a:spcPts val="0"/>
                        </a:spcBef>
                        <a:spcAft>
                          <a:spcPts val="0"/>
                        </a:spcAft>
                        <a:buNone/>
                      </a:pPr>
                      <a:r>
                        <a:rPr lang="en" sz="1300">
                          <a:latin typeface="Lora"/>
                          <a:ea typeface="Lora"/>
                          <a:cs typeface="Lora"/>
                          <a:sym typeface="Lora"/>
                        </a:rPr>
                        <a:t>1.54067</a:t>
                      </a:r>
                      <a:endParaRPr sz="1300">
                        <a:latin typeface="Lora"/>
                        <a:ea typeface="Lora"/>
                        <a:cs typeface="Lora"/>
                        <a:sym typeface="Lora"/>
                      </a:endParaRPr>
                    </a:p>
                  </a:txBody>
                  <a:tcPr marT="68575" marB="68575" marR="91425" marL="91425" anchor="ctr">
                    <a:lnL cap="flat" cmpd="sng" w="9525">
                      <a:solidFill>
                        <a:schemeClr val="accent4"/>
                      </a:solidFill>
                      <a:prstDash val="lgDashDot"/>
                      <a:round/>
                      <a:headEnd len="sm" w="sm" type="none"/>
                      <a:tailEnd len="sm" w="sm" type="none"/>
                    </a:lnL>
                    <a:lnR cap="flat" cmpd="sng" w="9525">
                      <a:solidFill>
                        <a:schemeClr val="accent4"/>
                      </a:solidFill>
                      <a:prstDash val="lgDashDot"/>
                      <a:round/>
                      <a:headEnd len="sm" w="sm" type="none"/>
                      <a:tailEnd len="sm" w="sm" type="none"/>
                    </a:lnR>
                    <a:lnT cap="flat" cmpd="sng" w="9525">
                      <a:solidFill>
                        <a:schemeClr val="accent4"/>
                      </a:solidFill>
                      <a:prstDash val="lgDashDot"/>
                      <a:round/>
                      <a:headEnd len="sm" w="sm" type="none"/>
                      <a:tailEnd len="sm" w="sm" type="none"/>
                    </a:lnT>
                    <a:lnB cap="flat" cmpd="sng" w="9525">
                      <a:solidFill>
                        <a:schemeClr val="accent4"/>
                      </a:solidFill>
                      <a:prstDash val="lgDashDot"/>
                      <a:round/>
                      <a:headEnd len="sm" w="sm" type="none"/>
                      <a:tailEnd len="sm" w="sm" type="none"/>
                    </a:lnB>
                  </a:tcPr>
                </a:tc>
                <a:tc>
                  <a:txBody>
                    <a:bodyPr/>
                    <a:lstStyle/>
                    <a:p>
                      <a:pPr indent="0" lvl="0" marL="0" rtl="0" algn="l">
                        <a:spcBef>
                          <a:spcPts val="0"/>
                        </a:spcBef>
                        <a:spcAft>
                          <a:spcPts val="0"/>
                        </a:spcAft>
                        <a:buNone/>
                      </a:pPr>
                      <a:r>
                        <a:rPr lang="en" sz="1300">
                          <a:latin typeface="Lora"/>
                          <a:ea typeface="Lora"/>
                          <a:cs typeface="Lora"/>
                          <a:sym typeface="Lora"/>
                        </a:rPr>
                        <a:t>117.84266</a:t>
                      </a:r>
                      <a:endParaRPr sz="1300">
                        <a:latin typeface="Lora"/>
                        <a:ea typeface="Lora"/>
                        <a:cs typeface="Lora"/>
                        <a:sym typeface="Lora"/>
                      </a:endParaRPr>
                    </a:p>
                  </a:txBody>
                  <a:tcPr marT="68575" marB="68575" marR="91425" marL="91425" anchor="ctr">
                    <a:lnL cap="flat" cmpd="sng" w="9525">
                      <a:solidFill>
                        <a:schemeClr val="accent4"/>
                      </a:solidFill>
                      <a:prstDash val="lgDashDot"/>
                      <a:round/>
                      <a:headEnd len="sm" w="sm" type="none"/>
                      <a:tailEnd len="sm" w="sm" type="none"/>
                    </a:lnL>
                    <a:lnR cap="flat" cmpd="sng" w="9525">
                      <a:solidFill>
                        <a:schemeClr val="accent4"/>
                      </a:solidFill>
                      <a:prstDash val="lgDashDot"/>
                      <a:round/>
                      <a:headEnd len="sm" w="sm" type="none"/>
                      <a:tailEnd len="sm" w="sm" type="none"/>
                    </a:lnR>
                    <a:lnT cap="flat" cmpd="sng" w="9525">
                      <a:solidFill>
                        <a:schemeClr val="accent4"/>
                      </a:solidFill>
                      <a:prstDash val="lgDashDot"/>
                      <a:round/>
                      <a:headEnd len="sm" w="sm" type="none"/>
                      <a:tailEnd len="sm" w="sm" type="none"/>
                    </a:lnT>
                    <a:lnB cap="flat" cmpd="sng" w="9525">
                      <a:solidFill>
                        <a:schemeClr val="accent4"/>
                      </a:solidFill>
                      <a:prstDash val="lgDashDot"/>
                      <a:round/>
                      <a:headEnd len="sm" w="sm" type="none"/>
                      <a:tailEnd len="sm" w="sm" type="none"/>
                    </a:lnB>
                  </a:tcPr>
                </a:tc>
                <a:tc>
                  <a:txBody>
                    <a:bodyPr/>
                    <a:lstStyle/>
                    <a:p>
                      <a:pPr indent="0" lvl="0" marL="0" rtl="0" algn="l">
                        <a:spcBef>
                          <a:spcPts val="0"/>
                        </a:spcBef>
                        <a:spcAft>
                          <a:spcPts val="0"/>
                        </a:spcAft>
                        <a:buNone/>
                      </a:pPr>
                      <a:r>
                        <a:rPr lang="en" sz="1300">
                          <a:latin typeface="Lora"/>
                          <a:ea typeface="Lora"/>
                          <a:cs typeface="Lora"/>
                          <a:sym typeface="Lora"/>
                        </a:rPr>
                        <a:t>161.91157</a:t>
                      </a:r>
                      <a:endParaRPr sz="1300">
                        <a:latin typeface="Lora"/>
                        <a:ea typeface="Lora"/>
                        <a:cs typeface="Lora"/>
                        <a:sym typeface="Lora"/>
                      </a:endParaRPr>
                    </a:p>
                  </a:txBody>
                  <a:tcPr marT="68575" marB="68575" marR="91425" marL="91425" anchor="ctr">
                    <a:lnL cap="flat" cmpd="sng" w="9525">
                      <a:solidFill>
                        <a:schemeClr val="accent4"/>
                      </a:solidFill>
                      <a:prstDash val="lgDashDot"/>
                      <a:round/>
                      <a:headEnd len="sm" w="sm" type="none"/>
                      <a:tailEnd len="sm" w="sm" type="none"/>
                    </a:lnL>
                    <a:lnR cap="flat" cmpd="sng" w="9525">
                      <a:solidFill>
                        <a:schemeClr val="accent4"/>
                      </a:solidFill>
                      <a:prstDash val="lgDashDot"/>
                      <a:round/>
                      <a:headEnd len="sm" w="sm" type="none"/>
                      <a:tailEnd len="sm" w="sm" type="none"/>
                    </a:lnR>
                    <a:lnT cap="flat" cmpd="sng" w="9525">
                      <a:solidFill>
                        <a:schemeClr val="accent4"/>
                      </a:solidFill>
                      <a:prstDash val="lgDashDot"/>
                      <a:round/>
                      <a:headEnd len="sm" w="sm" type="none"/>
                      <a:tailEnd len="sm" w="sm" type="none"/>
                    </a:lnT>
                    <a:lnB cap="flat" cmpd="sng" w="9525">
                      <a:solidFill>
                        <a:schemeClr val="accent4"/>
                      </a:solidFill>
                      <a:prstDash val="lgDashDot"/>
                      <a:round/>
                      <a:headEnd len="sm" w="sm" type="none"/>
                      <a:tailEnd len="sm" w="sm" type="none"/>
                    </a:lnB>
                  </a:tcPr>
                </a:tc>
                <a:tc>
                  <a:txBody>
                    <a:bodyPr/>
                    <a:lstStyle/>
                    <a:p>
                      <a:pPr indent="0" lvl="0" marL="0" rtl="0" algn="l">
                        <a:spcBef>
                          <a:spcPts val="0"/>
                        </a:spcBef>
                        <a:spcAft>
                          <a:spcPts val="0"/>
                        </a:spcAft>
                        <a:buNone/>
                      </a:pPr>
                      <a:r>
                        <a:rPr lang="en" sz="1300">
                          <a:latin typeface="Lora"/>
                          <a:ea typeface="Lora"/>
                          <a:cs typeface="Lora"/>
                          <a:sym typeface="Lora"/>
                        </a:rPr>
                        <a:t>0.620</a:t>
                      </a:r>
                      <a:endParaRPr sz="1300">
                        <a:latin typeface="Lora"/>
                        <a:ea typeface="Lora"/>
                        <a:cs typeface="Lora"/>
                        <a:sym typeface="Lora"/>
                      </a:endParaRPr>
                    </a:p>
                  </a:txBody>
                  <a:tcPr marT="68575" marB="68575" marR="91425" marL="91425" anchor="ctr">
                    <a:lnL cap="flat" cmpd="sng" w="9525">
                      <a:solidFill>
                        <a:schemeClr val="accent4"/>
                      </a:solidFill>
                      <a:prstDash val="lgDashDot"/>
                      <a:round/>
                      <a:headEnd len="sm" w="sm" type="none"/>
                      <a:tailEnd len="sm" w="sm" type="none"/>
                    </a:lnL>
                    <a:lnR cap="flat" cmpd="sng" w="9525">
                      <a:solidFill>
                        <a:schemeClr val="accent4"/>
                      </a:solidFill>
                      <a:prstDash val="lgDashDot"/>
                      <a:round/>
                      <a:headEnd len="sm" w="sm" type="none"/>
                      <a:tailEnd len="sm" w="sm" type="none"/>
                    </a:lnR>
                    <a:lnT cap="flat" cmpd="sng" w="9525">
                      <a:solidFill>
                        <a:schemeClr val="accent4"/>
                      </a:solidFill>
                      <a:prstDash val="lgDashDot"/>
                      <a:round/>
                      <a:headEnd len="sm" w="sm" type="none"/>
                      <a:tailEnd len="sm" w="sm" type="none"/>
                    </a:lnT>
                    <a:lnB cap="flat" cmpd="sng" w="9525">
                      <a:solidFill>
                        <a:schemeClr val="accent4"/>
                      </a:solidFill>
                      <a:prstDash val="lgDashDot"/>
                      <a:round/>
                      <a:headEnd len="sm" w="sm" type="none"/>
                      <a:tailEnd len="sm" w="sm" type="none"/>
                    </a:lnB>
                  </a:tcPr>
                </a:tc>
              </a:tr>
              <a:tr h="526800">
                <a:tc vMerge="1"/>
                <a:tc>
                  <a:txBody>
                    <a:bodyPr/>
                    <a:lstStyle/>
                    <a:p>
                      <a:pPr indent="0" lvl="0" marL="0" rtl="0" algn="l">
                        <a:spcBef>
                          <a:spcPts val="0"/>
                        </a:spcBef>
                        <a:spcAft>
                          <a:spcPts val="0"/>
                        </a:spcAft>
                        <a:buNone/>
                      </a:pPr>
                      <a:r>
                        <a:rPr lang="en" sz="1300">
                          <a:latin typeface="Lora"/>
                          <a:ea typeface="Lora"/>
                          <a:cs typeface="Lora"/>
                          <a:sym typeface="Lora"/>
                        </a:rPr>
                        <a:t>IMA(1,1)</a:t>
                      </a:r>
                      <a:endParaRPr sz="1300">
                        <a:latin typeface="Lora"/>
                        <a:ea typeface="Lora"/>
                        <a:cs typeface="Lora"/>
                        <a:sym typeface="Lora"/>
                      </a:endParaRPr>
                    </a:p>
                  </a:txBody>
                  <a:tcPr marT="68575" marB="68575" marR="91425" marL="91425" anchor="ctr">
                    <a:lnL cap="flat" cmpd="sng" w="9525">
                      <a:solidFill>
                        <a:schemeClr val="accent4"/>
                      </a:solidFill>
                      <a:prstDash val="lgDashDot"/>
                      <a:round/>
                      <a:headEnd len="sm" w="sm" type="none"/>
                      <a:tailEnd len="sm" w="sm" type="none"/>
                    </a:lnL>
                    <a:lnR cap="flat" cmpd="sng" w="9525">
                      <a:solidFill>
                        <a:schemeClr val="accent4"/>
                      </a:solidFill>
                      <a:prstDash val="lgDashDot"/>
                      <a:round/>
                      <a:headEnd len="sm" w="sm" type="none"/>
                      <a:tailEnd len="sm" w="sm" type="none"/>
                    </a:lnR>
                    <a:lnT cap="flat" cmpd="sng" w="9525">
                      <a:solidFill>
                        <a:schemeClr val="accent4"/>
                      </a:solidFill>
                      <a:prstDash val="lgDashDot"/>
                      <a:round/>
                      <a:headEnd len="sm" w="sm" type="none"/>
                      <a:tailEnd len="sm" w="sm" type="none"/>
                    </a:lnT>
                    <a:lnB cap="flat" cmpd="sng" w="9525">
                      <a:solidFill>
                        <a:schemeClr val="accent4"/>
                      </a:solidFill>
                      <a:prstDash val="lgDashDot"/>
                      <a:round/>
                      <a:headEnd len="sm" w="sm" type="none"/>
                      <a:tailEnd len="sm" w="sm" type="none"/>
                    </a:lnB>
                  </a:tcPr>
                </a:tc>
                <a:tc>
                  <a:txBody>
                    <a:bodyPr/>
                    <a:lstStyle/>
                    <a:p>
                      <a:pPr indent="0" lvl="0" marL="0" rtl="0" algn="l">
                        <a:spcBef>
                          <a:spcPts val="0"/>
                        </a:spcBef>
                        <a:spcAft>
                          <a:spcPts val="0"/>
                        </a:spcAft>
                        <a:buNone/>
                      </a:pPr>
                      <a:r>
                        <a:rPr lang="en" sz="1300">
                          <a:latin typeface="Lora"/>
                          <a:ea typeface="Lora"/>
                          <a:cs typeface="Lora"/>
                          <a:sym typeface="Lora"/>
                        </a:rPr>
                        <a:t>1.55198</a:t>
                      </a:r>
                      <a:endParaRPr sz="1300">
                        <a:latin typeface="Lora"/>
                        <a:ea typeface="Lora"/>
                        <a:cs typeface="Lora"/>
                        <a:sym typeface="Lora"/>
                      </a:endParaRPr>
                    </a:p>
                  </a:txBody>
                  <a:tcPr marT="68575" marB="68575" marR="91425" marL="91425" anchor="ctr">
                    <a:lnL cap="flat" cmpd="sng" w="9525">
                      <a:solidFill>
                        <a:schemeClr val="accent4"/>
                      </a:solidFill>
                      <a:prstDash val="lgDashDot"/>
                      <a:round/>
                      <a:headEnd len="sm" w="sm" type="none"/>
                      <a:tailEnd len="sm" w="sm" type="none"/>
                    </a:lnL>
                    <a:lnR cap="flat" cmpd="sng" w="9525">
                      <a:solidFill>
                        <a:schemeClr val="accent4"/>
                      </a:solidFill>
                      <a:prstDash val="lgDashDot"/>
                      <a:round/>
                      <a:headEnd len="sm" w="sm" type="none"/>
                      <a:tailEnd len="sm" w="sm" type="none"/>
                    </a:lnR>
                    <a:lnT cap="flat" cmpd="sng" w="9525">
                      <a:solidFill>
                        <a:schemeClr val="accent4"/>
                      </a:solidFill>
                      <a:prstDash val="lgDashDot"/>
                      <a:round/>
                      <a:headEnd len="sm" w="sm" type="none"/>
                      <a:tailEnd len="sm" w="sm" type="none"/>
                    </a:lnT>
                    <a:lnB cap="flat" cmpd="sng" w="9525">
                      <a:solidFill>
                        <a:schemeClr val="accent4"/>
                      </a:solidFill>
                      <a:prstDash val="lgDashDot"/>
                      <a:round/>
                      <a:headEnd len="sm" w="sm" type="none"/>
                      <a:tailEnd len="sm" w="sm" type="none"/>
                    </a:lnB>
                  </a:tcPr>
                </a:tc>
                <a:tc>
                  <a:txBody>
                    <a:bodyPr/>
                    <a:lstStyle/>
                    <a:p>
                      <a:pPr indent="0" lvl="0" marL="0" rtl="0" algn="l">
                        <a:spcBef>
                          <a:spcPts val="0"/>
                        </a:spcBef>
                        <a:spcAft>
                          <a:spcPts val="0"/>
                        </a:spcAft>
                        <a:buNone/>
                      </a:pPr>
                      <a:r>
                        <a:rPr lang="en" sz="1300">
                          <a:latin typeface="Lora"/>
                          <a:ea typeface="Lora"/>
                          <a:cs typeface="Lora"/>
                          <a:sym typeface="Lora"/>
                        </a:rPr>
                        <a:t>118.71474</a:t>
                      </a:r>
                      <a:endParaRPr sz="1300">
                        <a:latin typeface="Lora"/>
                        <a:ea typeface="Lora"/>
                        <a:cs typeface="Lora"/>
                        <a:sym typeface="Lora"/>
                      </a:endParaRPr>
                    </a:p>
                  </a:txBody>
                  <a:tcPr marT="68575" marB="68575" marR="91425" marL="91425" anchor="ctr">
                    <a:lnL cap="flat" cmpd="sng" w="9525">
                      <a:solidFill>
                        <a:schemeClr val="accent4"/>
                      </a:solidFill>
                      <a:prstDash val="lgDashDot"/>
                      <a:round/>
                      <a:headEnd len="sm" w="sm" type="none"/>
                      <a:tailEnd len="sm" w="sm" type="none"/>
                    </a:lnL>
                    <a:lnR cap="flat" cmpd="sng" w="9525">
                      <a:solidFill>
                        <a:schemeClr val="accent4"/>
                      </a:solidFill>
                      <a:prstDash val="lgDashDot"/>
                      <a:round/>
                      <a:headEnd len="sm" w="sm" type="none"/>
                      <a:tailEnd len="sm" w="sm" type="none"/>
                    </a:lnR>
                    <a:lnT cap="flat" cmpd="sng" w="9525">
                      <a:solidFill>
                        <a:schemeClr val="accent4"/>
                      </a:solidFill>
                      <a:prstDash val="lgDashDot"/>
                      <a:round/>
                      <a:headEnd len="sm" w="sm" type="none"/>
                      <a:tailEnd len="sm" w="sm" type="none"/>
                    </a:lnT>
                    <a:lnB cap="flat" cmpd="sng" w="9525">
                      <a:solidFill>
                        <a:schemeClr val="accent4"/>
                      </a:solidFill>
                      <a:prstDash val="lgDashDot"/>
                      <a:round/>
                      <a:headEnd len="sm" w="sm" type="none"/>
                      <a:tailEnd len="sm" w="sm" type="none"/>
                    </a:lnB>
                  </a:tcPr>
                </a:tc>
                <a:tc>
                  <a:txBody>
                    <a:bodyPr/>
                    <a:lstStyle/>
                    <a:p>
                      <a:pPr indent="0" lvl="0" marL="0" rtl="0" algn="l">
                        <a:spcBef>
                          <a:spcPts val="0"/>
                        </a:spcBef>
                        <a:spcAft>
                          <a:spcPts val="0"/>
                        </a:spcAft>
                        <a:buNone/>
                      </a:pPr>
                      <a:r>
                        <a:rPr lang="en" sz="1300">
                          <a:latin typeface="Lora"/>
                          <a:ea typeface="Lora"/>
                          <a:cs typeface="Lora"/>
                          <a:sym typeface="Lora"/>
                        </a:rPr>
                        <a:t>162.39881</a:t>
                      </a:r>
                      <a:endParaRPr sz="1300">
                        <a:latin typeface="Lora"/>
                        <a:ea typeface="Lora"/>
                        <a:cs typeface="Lora"/>
                        <a:sym typeface="Lora"/>
                      </a:endParaRPr>
                    </a:p>
                  </a:txBody>
                  <a:tcPr marT="68575" marB="68575" marR="91425" marL="91425" anchor="ctr">
                    <a:lnL cap="flat" cmpd="sng" w="9525">
                      <a:solidFill>
                        <a:schemeClr val="accent4"/>
                      </a:solidFill>
                      <a:prstDash val="lgDashDot"/>
                      <a:round/>
                      <a:headEnd len="sm" w="sm" type="none"/>
                      <a:tailEnd len="sm" w="sm" type="none"/>
                    </a:lnL>
                    <a:lnR cap="flat" cmpd="sng" w="9525">
                      <a:solidFill>
                        <a:schemeClr val="accent4"/>
                      </a:solidFill>
                      <a:prstDash val="lgDashDot"/>
                      <a:round/>
                      <a:headEnd len="sm" w="sm" type="none"/>
                      <a:tailEnd len="sm" w="sm" type="none"/>
                    </a:lnR>
                    <a:lnT cap="flat" cmpd="sng" w="9525">
                      <a:solidFill>
                        <a:schemeClr val="accent4"/>
                      </a:solidFill>
                      <a:prstDash val="lgDashDot"/>
                      <a:round/>
                      <a:headEnd len="sm" w="sm" type="none"/>
                      <a:tailEnd len="sm" w="sm" type="none"/>
                    </a:lnT>
                    <a:lnB cap="flat" cmpd="sng" w="9525">
                      <a:solidFill>
                        <a:schemeClr val="accent4"/>
                      </a:solidFill>
                      <a:prstDash val="lgDashDot"/>
                      <a:round/>
                      <a:headEnd len="sm" w="sm" type="none"/>
                      <a:tailEnd len="sm" w="sm" type="none"/>
                    </a:lnB>
                  </a:tcPr>
                </a:tc>
                <a:tc>
                  <a:txBody>
                    <a:bodyPr/>
                    <a:lstStyle/>
                    <a:p>
                      <a:pPr indent="0" lvl="0" marL="0" rtl="0" algn="l">
                        <a:spcBef>
                          <a:spcPts val="0"/>
                        </a:spcBef>
                        <a:spcAft>
                          <a:spcPts val="0"/>
                        </a:spcAft>
                        <a:buNone/>
                      </a:pPr>
                      <a:r>
                        <a:rPr lang="en" sz="1300">
                          <a:latin typeface="Lora"/>
                          <a:ea typeface="Lora"/>
                          <a:cs typeface="Lora"/>
                          <a:sym typeface="Lora"/>
                        </a:rPr>
                        <a:t>0.618</a:t>
                      </a:r>
                      <a:endParaRPr sz="1300">
                        <a:latin typeface="Lora"/>
                        <a:ea typeface="Lora"/>
                        <a:cs typeface="Lora"/>
                        <a:sym typeface="Lora"/>
                      </a:endParaRPr>
                    </a:p>
                  </a:txBody>
                  <a:tcPr marT="68575" marB="68575" marR="91425" marL="91425" anchor="ctr">
                    <a:lnL cap="flat" cmpd="sng" w="9525">
                      <a:solidFill>
                        <a:schemeClr val="accent4"/>
                      </a:solidFill>
                      <a:prstDash val="lgDashDot"/>
                      <a:round/>
                      <a:headEnd len="sm" w="sm" type="none"/>
                      <a:tailEnd len="sm" w="sm" type="none"/>
                    </a:lnL>
                    <a:lnR cap="flat" cmpd="sng" w="9525">
                      <a:solidFill>
                        <a:schemeClr val="accent4"/>
                      </a:solidFill>
                      <a:prstDash val="lgDashDot"/>
                      <a:round/>
                      <a:headEnd len="sm" w="sm" type="none"/>
                      <a:tailEnd len="sm" w="sm" type="none"/>
                    </a:lnR>
                    <a:lnT cap="flat" cmpd="sng" w="9525">
                      <a:solidFill>
                        <a:schemeClr val="accent4"/>
                      </a:solidFill>
                      <a:prstDash val="lgDashDot"/>
                      <a:round/>
                      <a:headEnd len="sm" w="sm" type="none"/>
                      <a:tailEnd len="sm" w="sm" type="none"/>
                    </a:lnT>
                    <a:lnB cap="flat" cmpd="sng" w="9525">
                      <a:solidFill>
                        <a:schemeClr val="accent4"/>
                      </a:solidFill>
                      <a:prstDash val="lgDashDot"/>
                      <a:round/>
                      <a:headEnd len="sm" w="sm" type="none"/>
                      <a:tailEnd len="sm" w="sm" type="none"/>
                    </a:lnB>
                  </a:tcPr>
                </a:tc>
              </a:tr>
            </a:tbl>
          </a:graphicData>
        </a:graphic>
      </p:graphicFrame>
      <p:grpSp>
        <p:nvGrpSpPr>
          <p:cNvPr id="290" name="Google Shape;290;p24"/>
          <p:cNvGrpSpPr/>
          <p:nvPr/>
        </p:nvGrpSpPr>
        <p:grpSpPr>
          <a:xfrm>
            <a:off x="916458" y="1019750"/>
            <a:ext cx="214625" cy="214625"/>
            <a:chOff x="2594050" y="1631825"/>
            <a:chExt cx="439625" cy="439625"/>
          </a:xfrm>
        </p:grpSpPr>
        <p:sp>
          <p:nvSpPr>
            <p:cNvPr id="291" name="Google Shape;291;p24"/>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4"/>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4"/>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4"/>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5" name="Google Shape;295;p24"/>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25"/>
          <p:cNvSpPr txBox="1"/>
          <p:nvPr>
            <p:ph type="title"/>
          </p:nvPr>
        </p:nvSpPr>
        <p:spPr>
          <a:xfrm>
            <a:off x="1381250" y="922675"/>
            <a:ext cx="57003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a:t>
            </a:r>
            <a:r>
              <a:rPr lang="en"/>
              <a:t>Transfer Function </a:t>
            </a:r>
            <a:r>
              <a:rPr lang="en"/>
              <a:t> Model</a:t>
            </a:r>
            <a:endParaRPr>
              <a:highlight>
                <a:srgbClr val="FFCD00"/>
              </a:highlight>
            </a:endParaRPr>
          </a:p>
        </p:txBody>
      </p:sp>
      <p:sp>
        <p:nvSpPr>
          <p:cNvPr id="301" name="Google Shape;301;p25"/>
          <p:cNvSpPr txBox="1"/>
          <p:nvPr>
            <p:ph idx="1" type="body"/>
          </p:nvPr>
        </p:nvSpPr>
        <p:spPr>
          <a:xfrm>
            <a:off x="1381250" y="1979498"/>
            <a:ext cx="6809700" cy="1652700"/>
          </a:xfrm>
          <a:prstGeom prst="rect">
            <a:avLst/>
          </a:prstGeom>
        </p:spPr>
        <p:txBody>
          <a:bodyPr anchorCtr="0" anchor="t" bIns="91425" lIns="91425" spcFirstLastPara="1" rIns="91425" wrap="square" tIns="91425">
            <a:noAutofit/>
          </a:bodyPr>
          <a:lstStyle/>
          <a:p>
            <a:pPr indent="-336550" lvl="0" marL="457200" rtl="0" algn="l">
              <a:spcBef>
                <a:spcPts val="600"/>
              </a:spcBef>
              <a:spcAft>
                <a:spcPts val="0"/>
              </a:spcAft>
              <a:buSzPts val="1700"/>
              <a:buFont typeface="Lora"/>
              <a:buChar char="◉"/>
            </a:pPr>
            <a:r>
              <a:rPr lang="en" sz="1700">
                <a:latin typeface="Lora"/>
                <a:ea typeface="Lora"/>
                <a:cs typeface="Lora"/>
                <a:sym typeface="Lora"/>
              </a:rPr>
              <a:t>Relationship between High and Volume</a:t>
            </a:r>
            <a:endParaRPr sz="1700">
              <a:latin typeface="Lora"/>
              <a:ea typeface="Lora"/>
              <a:cs typeface="Lora"/>
              <a:sym typeface="Lora"/>
            </a:endParaRPr>
          </a:p>
          <a:p>
            <a:pPr indent="-336550" lvl="0" marL="457200" rtl="0" algn="l">
              <a:lnSpc>
                <a:spcPct val="115000"/>
              </a:lnSpc>
              <a:spcBef>
                <a:spcPts val="0"/>
              </a:spcBef>
              <a:spcAft>
                <a:spcPts val="0"/>
              </a:spcAft>
              <a:buSzPts val="1700"/>
              <a:buFont typeface="Lora"/>
              <a:buChar char="◉"/>
            </a:pPr>
            <a:r>
              <a:rPr lang="en" sz="1700">
                <a:latin typeface="Lora"/>
                <a:ea typeface="Lora"/>
                <a:cs typeface="Lora"/>
                <a:sym typeface="Lora"/>
              </a:rPr>
              <a:t>Based on the CCF find the parameters of TF</a:t>
            </a:r>
            <a:endParaRPr sz="1700">
              <a:latin typeface="Lora"/>
              <a:ea typeface="Lora"/>
              <a:cs typeface="Lora"/>
              <a:sym typeface="Lora"/>
            </a:endParaRPr>
          </a:p>
          <a:p>
            <a:pPr indent="-336550" lvl="0" marL="457200" rtl="0" algn="l">
              <a:lnSpc>
                <a:spcPct val="115000"/>
              </a:lnSpc>
              <a:spcBef>
                <a:spcPts val="0"/>
              </a:spcBef>
              <a:spcAft>
                <a:spcPts val="0"/>
              </a:spcAft>
              <a:buSzPts val="1700"/>
              <a:buFont typeface="Lora"/>
              <a:buChar char="◉"/>
            </a:pPr>
            <a:r>
              <a:rPr lang="en" sz="1700">
                <a:latin typeface="Lora"/>
                <a:ea typeface="Lora"/>
                <a:cs typeface="Lora"/>
                <a:sym typeface="Lora"/>
              </a:rPr>
              <a:t>Check residuals and make </a:t>
            </a:r>
            <a:r>
              <a:rPr lang="en" sz="1700">
                <a:latin typeface="Lora"/>
                <a:ea typeface="Lora"/>
                <a:cs typeface="Lora"/>
                <a:sym typeface="Lora"/>
              </a:rPr>
              <a:t>TF noise model</a:t>
            </a:r>
            <a:endParaRPr sz="1700">
              <a:latin typeface="Lora"/>
              <a:ea typeface="Lora"/>
              <a:cs typeface="Lora"/>
              <a:sym typeface="Lora"/>
            </a:endParaRPr>
          </a:p>
          <a:p>
            <a:pPr indent="0" lvl="0" marL="914400" rtl="0" algn="l">
              <a:spcBef>
                <a:spcPts val="2400"/>
              </a:spcBef>
              <a:spcAft>
                <a:spcPts val="0"/>
              </a:spcAft>
              <a:buNone/>
            </a:pPr>
            <a:r>
              <a:t/>
            </a:r>
            <a:endParaRPr/>
          </a:p>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None/>
            </a:pPr>
            <a:r>
              <a:t/>
            </a:r>
            <a:endParaRPr/>
          </a:p>
        </p:txBody>
      </p:sp>
      <p:sp>
        <p:nvSpPr>
          <p:cNvPr id="302" name="Google Shape;302;p25"/>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3" name="Google Shape;303;p25"/>
          <p:cNvSpPr txBox="1"/>
          <p:nvPr/>
        </p:nvSpPr>
        <p:spPr>
          <a:xfrm>
            <a:off x="755250" y="859375"/>
            <a:ext cx="543900" cy="562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Lora"/>
                <a:ea typeface="Lora"/>
                <a:cs typeface="Lora"/>
                <a:sym typeface="Lora"/>
              </a:rPr>
              <a:t>5</a:t>
            </a:r>
            <a:endParaRPr sz="2400">
              <a:latin typeface="Lora"/>
              <a:ea typeface="Lora"/>
              <a:cs typeface="Lora"/>
              <a:sym typeface="Lor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26"/>
          <p:cNvSpPr txBox="1"/>
          <p:nvPr>
            <p:ph idx="12" type="sldNum"/>
          </p:nvPr>
        </p:nvSpPr>
        <p:spPr>
          <a:xfrm>
            <a:off x="4297650" y="4791900"/>
            <a:ext cx="548700" cy="35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309" name="Google Shape;309;p26"/>
          <p:cNvGrpSpPr/>
          <p:nvPr/>
        </p:nvGrpSpPr>
        <p:grpSpPr>
          <a:xfrm>
            <a:off x="4390318" y="4413932"/>
            <a:ext cx="363369" cy="221115"/>
            <a:chOff x="3269900" y="3064500"/>
            <a:chExt cx="432325" cy="263075"/>
          </a:xfrm>
        </p:grpSpPr>
        <p:sp>
          <p:nvSpPr>
            <p:cNvPr id="310" name="Google Shape;310;p26"/>
            <p:cNvSpPr/>
            <p:nvPr/>
          </p:nvSpPr>
          <p:spPr>
            <a:xfrm>
              <a:off x="3269900" y="3064500"/>
              <a:ext cx="432325" cy="263075"/>
            </a:xfrm>
            <a:custGeom>
              <a:rect b="b" l="l" r="r" t="t"/>
              <a:pathLst>
                <a:path extrusionOk="0" fill="none" h="10523" w="17293">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6"/>
            <p:cNvSpPr/>
            <p:nvPr/>
          </p:nvSpPr>
          <p:spPr>
            <a:xfrm>
              <a:off x="3445875" y="3155825"/>
              <a:ext cx="80400" cy="80400"/>
            </a:xfrm>
            <a:custGeom>
              <a:rect b="b" l="l" r="r" t="t"/>
              <a:pathLst>
                <a:path extrusionOk="0" fill="none" h="3216" w="3216">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6"/>
            <p:cNvSpPr/>
            <p:nvPr/>
          </p:nvSpPr>
          <p:spPr>
            <a:xfrm>
              <a:off x="3381925" y="3091900"/>
              <a:ext cx="208275" cy="208275"/>
            </a:xfrm>
            <a:custGeom>
              <a:rect b="b" l="l" r="r" t="t"/>
              <a:pathLst>
                <a:path extrusionOk="0" fill="none" h="8331" w="8331">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3" name="Google Shape;313;p26"/>
          <p:cNvSpPr txBox="1"/>
          <p:nvPr/>
        </p:nvSpPr>
        <p:spPr>
          <a:xfrm>
            <a:off x="1242002" y="3377875"/>
            <a:ext cx="2495400" cy="35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Quattrocento Sans"/>
                <a:ea typeface="Quattrocento Sans"/>
                <a:cs typeface="Quattrocento Sans"/>
                <a:sym typeface="Quattrocento Sans"/>
              </a:rPr>
              <a:t>ACF of Volume </a:t>
            </a:r>
            <a:endParaRPr b="1">
              <a:latin typeface="Quattrocento Sans"/>
              <a:ea typeface="Quattrocento Sans"/>
              <a:cs typeface="Quattrocento Sans"/>
              <a:sym typeface="Quattrocento Sans"/>
            </a:endParaRPr>
          </a:p>
        </p:txBody>
      </p:sp>
      <p:sp>
        <p:nvSpPr>
          <p:cNvPr id="314" name="Google Shape;314;p26"/>
          <p:cNvSpPr txBox="1"/>
          <p:nvPr/>
        </p:nvSpPr>
        <p:spPr>
          <a:xfrm>
            <a:off x="6015000" y="3840300"/>
            <a:ext cx="2280900" cy="22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latin typeface="Quattrocento Sans"/>
              <a:ea typeface="Quattrocento Sans"/>
              <a:cs typeface="Quattrocento Sans"/>
              <a:sym typeface="Quattrocento Sans"/>
            </a:endParaRPr>
          </a:p>
          <a:p>
            <a:pPr indent="0" lvl="0" marL="0" rtl="0" algn="l">
              <a:spcBef>
                <a:spcPts val="0"/>
              </a:spcBef>
              <a:spcAft>
                <a:spcPts val="0"/>
              </a:spcAft>
              <a:buNone/>
            </a:pPr>
            <a:r>
              <a:t/>
            </a:r>
            <a:endParaRPr>
              <a:latin typeface="Quattrocento Sans"/>
              <a:ea typeface="Quattrocento Sans"/>
              <a:cs typeface="Quattrocento Sans"/>
              <a:sym typeface="Quattrocento Sans"/>
            </a:endParaRPr>
          </a:p>
        </p:txBody>
      </p:sp>
      <p:pic>
        <p:nvPicPr>
          <p:cNvPr id="315" name="Google Shape;315;p26"/>
          <p:cNvPicPr preferRelativeResize="0"/>
          <p:nvPr/>
        </p:nvPicPr>
        <p:blipFill rotWithShape="1">
          <a:blip r:embed="rId3">
            <a:alphaModFix/>
          </a:blip>
          <a:srcRect b="0" l="5390" r="-5390" t="0"/>
          <a:stretch/>
        </p:blipFill>
        <p:spPr>
          <a:xfrm>
            <a:off x="546250" y="1222325"/>
            <a:ext cx="3399150" cy="2008375"/>
          </a:xfrm>
          <a:prstGeom prst="rect">
            <a:avLst/>
          </a:prstGeom>
          <a:noFill/>
          <a:ln>
            <a:noFill/>
          </a:ln>
        </p:spPr>
      </p:pic>
      <p:pic>
        <p:nvPicPr>
          <p:cNvPr id="316" name="Google Shape;316;p26"/>
          <p:cNvPicPr preferRelativeResize="0"/>
          <p:nvPr/>
        </p:nvPicPr>
        <p:blipFill rotWithShape="1">
          <a:blip r:embed="rId4">
            <a:alphaModFix/>
          </a:blip>
          <a:srcRect b="3639" l="0" r="0" t="-3640"/>
          <a:stretch/>
        </p:blipFill>
        <p:spPr>
          <a:xfrm>
            <a:off x="4950975" y="1151575"/>
            <a:ext cx="3563425" cy="2008375"/>
          </a:xfrm>
          <a:prstGeom prst="rect">
            <a:avLst/>
          </a:prstGeom>
          <a:noFill/>
          <a:ln>
            <a:noFill/>
          </a:ln>
        </p:spPr>
      </p:pic>
      <p:sp>
        <p:nvSpPr>
          <p:cNvPr id="317" name="Google Shape;317;p26"/>
          <p:cNvSpPr txBox="1"/>
          <p:nvPr/>
        </p:nvSpPr>
        <p:spPr>
          <a:xfrm>
            <a:off x="1338450" y="3700350"/>
            <a:ext cx="1269900" cy="5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Quattrocento Sans"/>
                <a:ea typeface="Quattrocento Sans"/>
                <a:cs typeface="Quattrocento Sans"/>
                <a:sym typeface="Quattrocento Sans"/>
              </a:rPr>
              <a:t>Volume as X</a:t>
            </a:r>
            <a:endParaRPr b="1">
              <a:latin typeface="Quattrocento Sans"/>
              <a:ea typeface="Quattrocento Sans"/>
              <a:cs typeface="Quattrocento Sans"/>
              <a:sym typeface="Quattrocento Sans"/>
            </a:endParaRPr>
          </a:p>
        </p:txBody>
      </p:sp>
      <p:sp>
        <p:nvSpPr>
          <p:cNvPr id="318" name="Google Shape;318;p26"/>
          <p:cNvSpPr txBox="1"/>
          <p:nvPr/>
        </p:nvSpPr>
        <p:spPr>
          <a:xfrm>
            <a:off x="6290600" y="3700350"/>
            <a:ext cx="1269900" cy="5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Quattrocento Sans"/>
                <a:ea typeface="Quattrocento Sans"/>
                <a:cs typeface="Quattrocento Sans"/>
                <a:sym typeface="Quattrocento Sans"/>
              </a:rPr>
              <a:t> </a:t>
            </a:r>
            <a:r>
              <a:rPr b="1" lang="en">
                <a:latin typeface="Quattrocento Sans"/>
                <a:ea typeface="Quattrocento Sans"/>
                <a:cs typeface="Quattrocento Sans"/>
                <a:sym typeface="Quattrocento Sans"/>
              </a:rPr>
              <a:t>High as Y</a:t>
            </a:r>
            <a:endParaRPr b="1">
              <a:latin typeface="Quattrocento Sans"/>
              <a:ea typeface="Quattrocento Sans"/>
              <a:cs typeface="Quattrocento Sans"/>
              <a:sym typeface="Quattrocento Sans"/>
            </a:endParaRPr>
          </a:p>
        </p:txBody>
      </p:sp>
      <p:sp>
        <p:nvSpPr>
          <p:cNvPr id="319" name="Google Shape;319;p26"/>
          <p:cNvSpPr/>
          <p:nvPr/>
        </p:nvSpPr>
        <p:spPr>
          <a:xfrm>
            <a:off x="122999" y="577798"/>
            <a:ext cx="351077" cy="349039"/>
          </a:xfrm>
          <a:custGeom>
            <a:rect b="b" l="l" r="r" t="t"/>
            <a:pathLst>
              <a:path extrusionOk="0" fill="none" h="16611" w="16708">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cap="rnd" cmpd="sng" w="19050">
            <a:solidFill>
              <a:srgbClr val="FFCD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6"/>
          <p:cNvSpPr txBox="1"/>
          <p:nvPr/>
        </p:nvSpPr>
        <p:spPr>
          <a:xfrm>
            <a:off x="6214500" y="3305575"/>
            <a:ext cx="1881900" cy="38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Quattrocento Sans"/>
                <a:ea typeface="Quattrocento Sans"/>
                <a:cs typeface="Quattrocento Sans"/>
                <a:sym typeface="Quattrocento Sans"/>
              </a:rPr>
              <a:t>ACF of High</a:t>
            </a:r>
            <a:endParaRPr b="1">
              <a:latin typeface="Quattrocento Sans"/>
              <a:ea typeface="Quattrocento Sans"/>
              <a:cs typeface="Quattrocento Sans"/>
              <a:sym typeface="Quattrocento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27"/>
          <p:cNvSpPr txBox="1"/>
          <p:nvPr>
            <p:ph idx="12" type="sldNum"/>
          </p:nvPr>
        </p:nvSpPr>
        <p:spPr>
          <a:xfrm>
            <a:off x="4297650" y="4791900"/>
            <a:ext cx="548700" cy="35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26" name="Google Shape;326;p27"/>
          <p:cNvSpPr txBox="1"/>
          <p:nvPr/>
        </p:nvSpPr>
        <p:spPr>
          <a:xfrm>
            <a:off x="1179488" y="3680325"/>
            <a:ext cx="2087100" cy="35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Quattrocento Sans"/>
              <a:ea typeface="Quattrocento Sans"/>
              <a:cs typeface="Quattrocento Sans"/>
              <a:sym typeface="Quattrocento Sans"/>
            </a:endParaRPr>
          </a:p>
        </p:txBody>
      </p:sp>
      <p:sp>
        <p:nvSpPr>
          <p:cNvPr id="327" name="Google Shape;327;p27"/>
          <p:cNvSpPr txBox="1"/>
          <p:nvPr/>
        </p:nvSpPr>
        <p:spPr>
          <a:xfrm>
            <a:off x="5836825" y="3680325"/>
            <a:ext cx="2280900" cy="22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Quattrocento Sans"/>
              <a:ea typeface="Quattrocento Sans"/>
              <a:cs typeface="Quattrocento Sans"/>
              <a:sym typeface="Quattrocento Sans"/>
            </a:endParaRPr>
          </a:p>
        </p:txBody>
      </p:sp>
      <p:sp>
        <p:nvSpPr>
          <p:cNvPr id="328" name="Google Shape;328;p27"/>
          <p:cNvSpPr txBox="1"/>
          <p:nvPr/>
        </p:nvSpPr>
        <p:spPr>
          <a:xfrm>
            <a:off x="6776550" y="3615075"/>
            <a:ext cx="1563300" cy="22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Quattrocento Sans"/>
              <a:ea typeface="Quattrocento Sans"/>
              <a:cs typeface="Quattrocento Sans"/>
              <a:sym typeface="Quattrocento Sans"/>
            </a:endParaRPr>
          </a:p>
          <a:p>
            <a:pPr indent="0" lvl="0" marL="0" rtl="0" algn="l">
              <a:spcBef>
                <a:spcPts val="0"/>
              </a:spcBef>
              <a:spcAft>
                <a:spcPts val="0"/>
              </a:spcAft>
              <a:buNone/>
            </a:pPr>
            <a:r>
              <a:t/>
            </a:r>
            <a:endParaRPr>
              <a:latin typeface="Quattrocento Sans"/>
              <a:ea typeface="Quattrocento Sans"/>
              <a:cs typeface="Quattrocento Sans"/>
              <a:sym typeface="Quattrocento Sans"/>
            </a:endParaRPr>
          </a:p>
          <a:p>
            <a:pPr indent="0" lvl="0" marL="0" rtl="0" algn="l">
              <a:spcBef>
                <a:spcPts val="0"/>
              </a:spcBef>
              <a:spcAft>
                <a:spcPts val="0"/>
              </a:spcAft>
              <a:buNone/>
            </a:pPr>
            <a:r>
              <a:t/>
            </a:r>
            <a:endParaRPr>
              <a:latin typeface="Quattrocento Sans"/>
              <a:ea typeface="Quattrocento Sans"/>
              <a:cs typeface="Quattrocento Sans"/>
              <a:sym typeface="Quattrocento Sans"/>
            </a:endParaRPr>
          </a:p>
        </p:txBody>
      </p:sp>
      <p:pic>
        <p:nvPicPr>
          <p:cNvPr id="329" name="Google Shape;329;p27"/>
          <p:cNvPicPr preferRelativeResize="0"/>
          <p:nvPr/>
        </p:nvPicPr>
        <p:blipFill>
          <a:blip r:embed="rId3">
            <a:alphaModFix/>
          </a:blip>
          <a:stretch>
            <a:fillRect/>
          </a:stretch>
        </p:blipFill>
        <p:spPr>
          <a:xfrm>
            <a:off x="370637" y="843950"/>
            <a:ext cx="3704825" cy="2771124"/>
          </a:xfrm>
          <a:prstGeom prst="rect">
            <a:avLst/>
          </a:prstGeom>
          <a:noFill/>
          <a:ln>
            <a:noFill/>
          </a:ln>
        </p:spPr>
      </p:pic>
      <p:sp>
        <p:nvSpPr>
          <p:cNvPr id="330" name="Google Shape;330;p27"/>
          <p:cNvSpPr txBox="1"/>
          <p:nvPr/>
        </p:nvSpPr>
        <p:spPr>
          <a:xfrm>
            <a:off x="937100" y="3836175"/>
            <a:ext cx="2571900" cy="31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Quattrocento Sans"/>
                <a:ea typeface="Quattrocento Sans"/>
                <a:cs typeface="Quattrocento Sans"/>
                <a:sym typeface="Quattrocento Sans"/>
              </a:rPr>
              <a:t>CCF of High(1) and Volume(1)</a:t>
            </a:r>
            <a:endParaRPr b="1">
              <a:latin typeface="Quattrocento Sans"/>
              <a:ea typeface="Quattrocento Sans"/>
              <a:cs typeface="Quattrocento Sans"/>
              <a:sym typeface="Quattrocento Sans"/>
            </a:endParaRPr>
          </a:p>
        </p:txBody>
      </p:sp>
      <p:pic>
        <p:nvPicPr>
          <p:cNvPr id="331" name="Google Shape;331;p27"/>
          <p:cNvPicPr preferRelativeResize="0"/>
          <p:nvPr/>
        </p:nvPicPr>
        <p:blipFill>
          <a:blip r:embed="rId4">
            <a:alphaModFix/>
          </a:blip>
          <a:stretch>
            <a:fillRect/>
          </a:stretch>
        </p:blipFill>
        <p:spPr>
          <a:xfrm>
            <a:off x="4846350" y="799875"/>
            <a:ext cx="3878450" cy="1431525"/>
          </a:xfrm>
          <a:prstGeom prst="rect">
            <a:avLst/>
          </a:prstGeom>
          <a:noFill/>
          <a:ln>
            <a:noFill/>
          </a:ln>
        </p:spPr>
      </p:pic>
      <p:pic>
        <p:nvPicPr>
          <p:cNvPr id="332" name="Google Shape;332;p27"/>
          <p:cNvPicPr preferRelativeResize="0"/>
          <p:nvPr/>
        </p:nvPicPr>
        <p:blipFill>
          <a:blip r:embed="rId5">
            <a:alphaModFix/>
          </a:blip>
          <a:stretch>
            <a:fillRect/>
          </a:stretch>
        </p:blipFill>
        <p:spPr>
          <a:xfrm>
            <a:off x="4846350" y="2318025"/>
            <a:ext cx="3878450" cy="1431525"/>
          </a:xfrm>
          <a:prstGeom prst="rect">
            <a:avLst/>
          </a:prstGeom>
          <a:noFill/>
          <a:ln>
            <a:noFill/>
          </a:ln>
        </p:spPr>
      </p:pic>
      <p:sp>
        <p:nvSpPr>
          <p:cNvPr id="333" name="Google Shape;333;p27"/>
          <p:cNvSpPr txBox="1"/>
          <p:nvPr/>
        </p:nvSpPr>
        <p:spPr>
          <a:xfrm>
            <a:off x="6073575" y="3836175"/>
            <a:ext cx="2571900" cy="31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Quattrocento Sans"/>
                <a:ea typeface="Quattrocento Sans"/>
                <a:cs typeface="Quattrocento Sans"/>
                <a:sym typeface="Quattrocento Sans"/>
              </a:rPr>
              <a:t>Check of Residuals</a:t>
            </a:r>
            <a:endParaRPr b="1">
              <a:latin typeface="Quattrocento Sans"/>
              <a:ea typeface="Quattrocento Sans"/>
              <a:cs typeface="Quattrocento Sans"/>
              <a:sym typeface="Quattrocento Sans"/>
            </a:endParaRPr>
          </a:p>
        </p:txBody>
      </p:sp>
      <p:grpSp>
        <p:nvGrpSpPr>
          <p:cNvPr id="334" name="Google Shape;334;p27"/>
          <p:cNvGrpSpPr/>
          <p:nvPr/>
        </p:nvGrpSpPr>
        <p:grpSpPr>
          <a:xfrm>
            <a:off x="4387244" y="4353313"/>
            <a:ext cx="369526" cy="268183"/>
            <a:chOff x="3932350" y="3714775"/>
            <a:chExt cx="439650" cy="319075"/>
          </a:xfrm>
        </p:grpSpPr>
        <p:sp>
          <p:nvSpPr>
            <p:cNvPr id="335" name="Google Shape;335;p27"/>
            <p:cNvSpPr/>
            <p:nvPr/>
          </p:nvSpPr>
          <p:spPr>
            <a:xfrm>
              <a:off x="3932350" y="3714775"/>
              <a:ext cx="439650" cy="319075"/>
            </a:xfrm>
            <a:custGeom>
              <a:rect b="b" l="l" r="r" t="t"/>
              <a:pathLst>
                <a:path extrusionOk="0" fill="none" h="12763" w="17586">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7"/>
            <p:cNvSpPr/>
            <p:nvPr/>
          </p:nvSpPr>
          <p:spPr>
            <a:xfrm>
              <a:off x="39701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7"/>
            <p:cNvSpPr/>
            <p:nvPr/>
          </p:nvSpPr>
          <p:spPr>
            <a:xfrm>
              <a:off x="42788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7"/>
            <p:cNvSpPr/>
            <p:nvPr/>
          </p:nvSpPr>
          <p:spPr>
            <a:xfrm>
              <a:off x="4073000" y="3716600"/>
              <a:ext cx="77350" cy="278900"/>
            </a:xfrm>
            <a:custGeom>
              <a:rect b="b" l="l" r="r" t="t"/>
              <a:pathLst>
                <a:path extrusionOk="0" fill="none" h="11156" w="3094">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7"/>
            <p:cNvSpPr/>
            <p:nvPr/>
          </p:nvSpPr>
          <p:spPr>
            <a:xfrm>
              <a:off x="4175900" y="3787250"/>
              <a:ext cx="77350" cy="208250"/>
            </a:xfrm>
            <a:custGeom>
              <a:rect b="b" l="l" r="r" t="t"/>
              <a:pathLst>
                <a:path extrusionOk="0" fill="none" h="8330" w="3094">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0" name="Google Shape;340;p27"/>
          <p:cNvGrpSpPr/>
          <p:nvPr/>
        </p:nvGrpSpPr>
        <p:grpSpPr>
          <a:xfrm>
            <a:off x="4352916" y="1770974"/>
            <a:ext cx="215966" cy="342399"/>
            <a:chOff x="6718575" y="2318625"/>
            <a:chExt cx="256950" cy="407375"/>
          </a:xfrm>
        </p:grpSpPr>
        <p:sp>
          <p:nvSpPr>
            <p:cNvPr id="341" name="Google Shape;341;p27"/>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solidFill>
              <a:srgbClr val="FFCD00"/>
            </a:solidFill>
            <a:ln cap="rnd" cmpd="sng" w="19050">
              <a:solidFill>
                <a:srgbClr val="FFCD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7"/>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solidFill>
              <a:srgbClr val="FFCD00"/>
            </a:solidFill>
            <a:ln cap="rnd" cmpd="sng" w="19050">
              <a:solidFill>
                <a:srgbClr val="FFCD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7"/>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solidFill>
              <a:srgbClr val="FFCD00"/>
            </a:solidFill>
            <a:ln cap="rnd" cmpd="sng" w="19050">
              <a:solidFill>
                <a:srgbClr val="FFCD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7"/>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solidFill>
              <a:srgbClr val="FFCD00"/>
            </a:solidFill>
            <a:ln cap="rnd" cmpd="sng" w="19050">
              <a:solidFill>
                <a:srgbClr val="FFCD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7"/>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solidFill>
              <a:srgbClr val="FFCD00"/>
            </a:solidFill>
            <a:ln cap="rnd" cmpd="sng" w="19050">
              <a:solidFill>
                <a:srgbClr val="FFCD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7"/>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solidFill>
              <a:srgbClr val="FFCD00"/>
            </a:solidFill>
            <a:ln cap="rnd" cmpd="sng" w="19050">
              <a:solidFill>
                <a:srgbClr val="FFCD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7"/>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solidFill>
              <a:srgbClr val="FFCD00"/>
            </a:solidFill>
            <a:ln cap="rnd" cmpd="sng" w="19050">
              <a:solidFill>
                <a:srgbClr val="FFCD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7"/>
            <p:cNvSpPr/>
            <p:nvPr/>
          </p:nvSpPr>
          <p:spPr>
            <a:xfrm>
              <a:off x="6795900" y="2628550"/>
              <a:ext cx="102300" cy="25"/>
            </a:xfrm>
            <a:custGeom>
              <a:rect b="b" l="l" r="r" t="t"/>
              <a:pathLst>
                <a:path extrusionOk="0" fill="none" h="1" w="4092">
                  <a:moveTo>
                    <a:pt x="0" y="1"/>
                  </a:moveTo>
                  <a:lnTo>
                    <a:pt x="4092" y="1"/>
                  </a:lnTo>
                </a:path>
              </a:pathLst>
            </a:custGeom>
            <a:solidFill>
              <a:srgbClr val="FFCD00"/>
            </a:solidFill>
            <a:ln cap="rnd" cmpd="sng" w="19050">
              <a:solidFill>
                <a:srgbClr val="FFCD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28"/>
          <p:cNvSpPr txBox="1"/>
          <p:nvPr>
            <p:ph idx="12" type="sldNum"/>
          </p:nvPr>
        </p:nvSpPr>
        <p:spPr>
          <a:xfrm>
            <a:off x="4297650" y="4791900"/>
            <a:ext cx="548700" cy="35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54" name="Google Shape;354;p28"/>
          <p:cNvSpPr txBox="1"/>
          <p:nvPr/>
        </p:nvSpPr>
        <p:spPr>
          <a:xfrm>
            <a:off x="1179488" y="3680325"/>
            <a:ext cx="2087100" cy="35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Quattrocento Sans"/>
              <a:ea typeface="Quattrocento Sans"/>
              <a:cs typeface="Quattrocento Sans"/>
              <a:sym typeface="Quattrocento Sans"/>
            </a:endParaRPr>
          </a:p>
        </p:txBody>
      </p:sp>
      <p:sp>
        <p:nvSpPr>
          <p:cNvPr id="355" name="Google Shape;355;p28"/>
          <p:cNvSpPr txBox="1"/>
          <p:nvPr/>
        </p:nvSpPr>
        <p:spPr>
          <a:xfrm>
            <a:off x="5836825" y="3680325"/>
            <a:ext cx="2280900" cy="22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Quattrocento Sans"/>
              <a:ea typeface="Quattrocento Sans"/>
              <a:cs typeface="Quattrocento Sans"/>
              <a:sym typeface="Quattrocento Sans"/>
            </a:endParaRPr>
          </a:p>
        </p:txBody>
      </p:sp>
      <p:sp>
        <p:nvSpPr>
          <p:cNvPr id="356" name="Google Shape;356;p28"/>
          <p:cNvSpPr txBox="1"/>
          <p:nvPr/>
        </p:nvSpPr>
        <p:spPr>
          <a:xfrm>
            <a:off x="6776550" y="3615075"/>
            <a:ext cx="1563300" cy="22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Quattrocento Sans"/>
              <a:ea typeface="Quattrocento Sans"/>
              <a:cs typeface="Quattrocento Sans"/>
              <a:sym typeface="Quattrocento Sans"/>
            </a:endParaRPr>
          </a:p>
          <a:p>
            <a:pPr indent="0" lvl="0" marL="0" rtl="0" algn="l">
              <a:spcBef>
                <a:spcPts val="0"/>
              </a:spcBef>
              <a:spcAft>
                <a:spcPts val="0"/>
              </a:spcAft>
              <a:buNone/>
            </a:pPr>
            <a:r>
              <a:t/>
            </a:r>
            <a:endParaRPr>
              <a:latin typeface="Quattrocento Sans"/>
              <a:ea typeface="Quattrocento Sans"/>
              <a:cs typeface="Quattrocento Sans"/>
              <a:sym typeface="Quattrocento Sans"/>
            </a:endParaRPr>
          </a:p>
          <a:p>
            <a:pPr indent="0" lvl="0" marL="0" rtl="0" algn="l">
              <a:spcBef>
                <a:spcPts val="0"/>
              </a:spcBef>
              <a:spcAft>
                <a:spcPts val="0"/>
              </a:spcAft>
              <a:buNone/>
            </a:pPr>
            <a:r>
              <a:t/>
            </a:r>
            <a:endParaRPr>
              <a:latin typeface="Quattrocento Sans"/>
              <a:ea typeface="Quattrocento Sans"/>
              <a:cs typeface="Quattrocento Sans"/>
              <a:sym typeface="Quattrocento Sans"/>
            </a:endParaRPr>
          </a:p>
        </p:txBody>
      </p:sp>
      <p:sp>
        <p:nvSpPr>
          <p:cNvPr id="357" name="Google Shape;357;p28"/>
          <p:cNvSpPr txBox="1"/>
          <p:nvPr/>
        </p:nvSpPr>
        <p:spPr>
          <a:xfrm>
            <a:off x="1454550" y="3569163"/>
            <a:ext cx="3391800" cy="31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Quattrocento Sans"/>
                <a:ea typeface="Quattrocento Sans"/>
                <a:cs typeface="Quattrocento Sans"/>
                <a:sym typeface="Quattrocento Sans"/>
              </a:rPr>
              <a:t>      ACF of Residuals </a:t>
            </a:r>
            <a:endParaRPr b="1">
              <a:latin typeface="Quattrocento Sans"/>
              <a:ea typeface="Quattrocento Sans"/>
              <a:cs typeface="Quattrocento Sans"/>
              <a:sym typeface="Quattrocento Sans"/>
            </a:endParaRPr>
          </a:p>
          <a:p>
            <a:pPr indent="0" lvl="0" marL="0" rtl="0" algn="l">
              <a:spcBef>
                <a:spcPts val="0"/>
              </a:spcBef>
              <a:spcAft>
                <a:spcPts val="0"/>
              </a:spcAft>
              <a:buNone/>
            </a:pPr>
            <a:r>
              <a:rPr b="1" lang="en">
                <a:latin typeface="Quattrocento Sans"/>
                <a:ea typeface="Quattrocento Sans"/>
                <a:cs typeface="Quattrocento Sans"/>
                <a:sym typeface="Quattrocento Sans"/>
              </a:rPr>
              <a:t>after MA(1) Noise model </a:t>
            </a:r>
            <a:endParaRPr b="1">
              <a:latin typeface="Quattrocento Sans"/>
              <a:ea typeface="Quattrocento Sans"/>
              <a:cs typeface="Quattrocento Sans"/>
              <a:sym typeface="Quattrocento Sans"/>
            </a:endParaRPr>
          </a:p>
        </p:txBody>
      </p:sp>
      <p:sp>
        <p:nvSpPr>
          <p:cNvPr id="358" name="Google Shape;358;p28"/>
          <p:cNvSpPr txBox="1"/>
          <p:nvPr/>
        </p:nvSpPr>
        <p:spPr>
          <a:xfrm>
            <a:off x="5691325" y="3367425"/>
            <a:ext cx="2571900" cy="31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latin typeface="Quattrocento Sans"/>
              <a:ea typeface="Quattrocento Sans"/>
              <a:cs typeface="Quattrocento Sans"/>
              <a:sym typeface="Quattrocento Sans"/>
            </a:endParaRPr>
          </a:p>
        </p:txBody>
      </p:sp>
      <p:pic>
        <p:nvPicPr>
          <p:cNvPr id="359" name="Google Shape;359;p28"/>
          <p:cNvPicPr preferRelativeResize="0"/>
          <p:nvPr/>
        </p:nvPicPr>
        <p:blipFill>
          <a:blip r:embed="rId3">
            <a:alphaModFix/>
          </a:blip>
          <a:stretch>
            <a:fillRect/>
          </a:stretch>
        </p:blipFill>
        <p:spPr>
          <a:xfrm>
            <a:off x="527150" y="1075525"/>
            <a:ext cx="3391800" cy="2359054"/>
          </a:xfrm>
          <a:prstGeom prst="rect">
            <a:avLst/>
          </a:prstGeom>
          <a:noFill/>
          <a:ln>
            <a:noFill/>
          </a:ln>
        </p:spPr>
      </p:pic>
      <p:sp>
        <p:nvSpPr>
          <p:cNvPr id="360" name="Google Shape;360;p28"/>
          <p:cNvSpPr txBox="1"/>
          <p:nvPr/>
        </p:nvSpPr>
        <p:spPr>
          <a:xfrm>
            <a:off x="5342488" y="2757438"/>
            <a:ext cx="3391800" cy="31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Quattrocento Sans"/>
                <a:ea typeface="Quattrocento Sans"/>
                <a:cs typeface="Quattrocento Sans"/>
                <a:sym typeface="Quattrocento Sans"/>
              </a:rPr>
              <a:t>Parameters estimation of TF model</a:t>
            </a:r>
            <a:endParaRPr b="1">
              <a:latin typeface="Quattrocento Sans"/>
              <a:ea typeface="Quattrocento Sans"/>
              <a:cs typeface="Quattrocento Sans"/>
              <a:sym typeface="Quattrocento Sans"/>
            </a:endParaRPr>
          </a:p>
        </p:txBody>
      </p:sp>
      <p:pic>
        <p:nvPicPr>
          <p:cNvPr id="361" name="Google Shape;361;p28"/>
          <p:cNvPicPr preferRelativeResize="0"/>
          <p:nvPr/>
        </p:nvPicPr>
        <p:blipFill>
          <a:blip r:embed="rId4">
            <a:alphaModFix/>
          </a:blip>
          <a:stretch>
            <a:fillRect/>
          </a:stretch>
        </p:blipFill>
        <p:spPr>
          <a:xfrm>
            <a:off x="4481024" y="1303700"/>
            <a:ext cx="4584750" cy="1156640"/>
          </a:xfrm>
          <a:prstGeom prst="rect">
            <a:avLst/>
          </a:prstGeom>
          <a:noFill/>
          <a:ln>
            <a:noFill/>
          </a:ln>
        </p:spPr>
      </p:pic>
      <p:grpSp>
        <p:nvGrpSpPr>
          <p:cNvPr id="362" name="Google Shape;362;p28"/>
          <p:cNvGrpSpPr/>
          <p:nvPr/>
        </p:nvGrpSpPr>
        <p:grpSpPr>
          <a:xfrm>
            <a:off x="4092004" y="1770974"/>
            <a:ext cx="215966" cy="342399"/>
            <a:chOff x="6718575" y="2318625"/>
            <a:chExt cx="256950" cy="407375"/>
          </a:xfrm>
        </p:grpSpPr>
        <p:sp>
          <p:nvSpPr>
            <p:cNvPr id="363" name="Google Shape;363;p28"/>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solidFill>
              <a:srgbClr val="FFCD00"/>
            </a:solidFill>
            <a:ln cap="rnd" cmpd="sng" w="19050">
              <a:solidFill>
                <a:srgbClr val="FFCD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8"/>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solidFill>
              <a:srgbClr val="FFCD00"/>
            </a:solidFill>
            <a:ln cap="rnd" cmpd="sng" w="19050">
              <a:solidFill>
                <a:srgbClr val="FFCD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8"/>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solidFill>
              <a:srgbClr val="FFCD00"/>
            </a:solidFill>
            <a:ln cap="rnd" cmpd="sng" w="19050">
              <a:solidFill>
                <a:srgbClr val="FFCD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8"/>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solidFill>
              <a:srgbClr val="FFCD00"/>
            </a:solidFill>
            <a:ln cap="rnd" cmpd="sng" w="19050">
              <a:solidFill>
                <a:srgbClr val="FFCD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8"/>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solidFill>
              <a:srgbClr val="FFCD00"/>
            </a:solidFill>
            <a:ln cap="rnd" cmpd="sng" w="19050">
              <a:solidFill>
                <a:srgbClr val="FFCD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8"/>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solidFill>
              <a:srgbClr val="FFCD00"/>
            </a:solidFill>
            <a:ln cap="rnd" cmpd="sng" w="19050">
              <a:solidFill>
                <a:srgbClr val="FFCD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8"/>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solidFill>
              <a:srgbClr val="FFCD00"/>
            </a:solidFill>
            <a:ln cap="rnd" cmpd="sng" w="19050">
              <a:solidFill>
                <a:srgbClr val="FFCD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8"/>
            <p:cNvSpPr/>
            <p:nvPr/>
          </p:nvSpPr>
          <p:spPr>
            <a:xfrm>
              <a:off x="6795900" y="2628550"/>
              <a:ext cx="102300" cy="25"/>
            </a:xfrm>
            <a:custGeom>
              <a:rect b="b" l="l" r="r" t="t"/>
              <a:pathLst>
                <a:path extrusionOk="0" fill="none" h="1" w="4092">
                  <a:moveTo>
                    <a:pt x="0" y="1"/>
                  </a:moveTo>
                  <a:lnTo>
                    <a:pt x="4092" y="1"/>
                  </a:lnTo>
                </a:path>
              </a:pathLst>
            </a:custGeom>
            <a:solidFill>
              <a:srgbClr val="FFCD00"/>
            </a:solidFill>
            <a:ln cap="rnd" cmpd="sng" w="19050">
              <a:solidFill>
                <a:srgbClr val="FFCD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1" name="Google Shape;371;p28"/>
          <p:cNvGrpSpPr/>
          <p:nvPr/>
        </p:nvGrpSpPr>
        <p:grpSpPr>
          <a:xfrm>
            <a:off x="4387244" y="4353313"/>
            <a:ext cx="369526" cy="268183"/>
            <a:chOff x="3932350" y="3714775"/>
            <a:chExt cx="439650" cy="319075"/>
          </a:xfrm>
        </p:grpSpPr>
        <p:sp>
          <p:nvSpPr>
            <p:cNvPr id="372" name="Google Shape;372;p28"/>
            <p:cNvSpPr/>
            <p:nvPr/>
          </p:nvSpPr>
          <p:spPr>
            <a:xfrm>
              <a:off x="3932350" y="3714775"/>
              <a:ext cx="439650" cy="319075"/>
            </a:xfrm>
            <a:custGeom>
              <a:rect b="b" l="l" r="r" t="t"/>
              <a:pathLst>
                <a:path extrusionOk="0" fill="none" h="12763" w="17586">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8"/>
            <p:cNvSpPr/>
            <p:nvPr/>
          </p:nvSpPr>
          <p:spPr>
            <a:xfrm>
              <a:off x="39701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8"/>
            <p:cNvSpPr/>
            <p:nvPr/>
          </p:nvSpPr>
          <p:spPr>
            <a:xfrm>
              <a:off x="42788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8"/>
            <p:cNvSpPr/>
            <p:nvPr/>
          </p:nvSpPr>
          <p:spPr>
            <a:xfrm>
              <a:off x="4073000" y="3716600"/>
              <a:ext cx="77350" cy="278900"/>
            </a:xfrm>
            <a:custGeom>
              <a:rect b="b" l="l" r="r" t="t"/>
              <a:pathLst>
                <a:path extrusionOk="0" fill="none" h="11156" w="3094">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8"/>
            <p:cNvSpPr/>
            <p:nvPr/>
          </p:nvSpPr>
          <p:spPr>
            <a:xfrm>
              <a:off x="4175900" y="3787250"/>
              <a:ext cx="77350" cy="208250"/>
            </a:xfrm>
            <a:custGeom>
              <a:rect b="b" l="l" r="r" t="t"/>
              <a:pathLst>
                <a:path extrusionOk="0" fill="none" h="8330" w="3094">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29"/>
          <p:cNvSpPr txBox="1"/>
          <p:nvPr>
            <p:ph idx="4294967295" type="subTitle"/>
          </p:nvPr>
        </p:nvSpPr>
        <p:spPr>
          <a:xfrm>
            <a:off x="2371500" y="2093775"/>
            <a:ext cx="5021400" cy="78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i="1" lang="en" sz="3600">
                <a:latin typeface="Lora"/>
                <a:ea typeface="Lora"/>
                <a:cs typeface="Lora"/>
                <a:sym typeface="Lora"/>
              </a:rPr>
              <a:t>Any </a:t>
            </a:r>
            <a:r>
              <a:rPr b="1" i="1" lang="en" sz="3600">
                <a:highlight>
                  <a:srgbClr val="EFEFEF"/>
                </a:highlight>
                <a:latin typeface="Lora"/>
                <a:ea typeface="Lora"/>
                <a:cs typeface="Lora"/>
                <a:sym typeface="Lora"/>
              </a:rPr>
              <a:t>questions</a:t>
            </a:r>
            <a:r>
              <a:rPr b="1" i="1" lang="en" sz="3600">
                <a:latin typeface="Lora"/>
                <a:ea typeface="Lora"/>
                <a:cs typeface="Lora"/>
                <a:sym typeface="Lora"/>
              </a:rPr>
              <a:t> ?</a:t>
            </a:r>
            <a:endParaRPr b="1" i="1" sz="3600">
              <a:latin typeface="Lora"/>
              <a:ea typeface="Lora"/>
              <a:cs typeface="Lora"/>
              <a:sym typeface="Lora"/>
            </a:endParaRPr>
          </a:p>
          <a:p>
            <a:pPr indent="0" lvl="0" marL="0" rtl="0" algn="l">
              <a:spcBef>
                <a:spcPts val="600"/>
              </a:spcBef>
              <a:spcAft>
                <a:spcPts val="0"/>
              </a:spcAft>
              <a:buNone/>
            </a:pPr>
            <a:r>
              <a:t/>
            </a:r>
            <a:endParaRPr sz="1800">
              <a:solidFill>
                <a:schemeClr val="dk1"/>
              </a:solidFill>
            </a:endParaRPr>
          </a:p>
          <a:p>
            <a:pPr indent="0" lvl="0" marL="457200" rtl="0" algn="l">
              <a:spcBef>
                <a:spcPts val="600"/>
              </a:spcBef>
              <a:spcAft>
                <a:spcPts val="0"/>
              </a:spcAft>
              <a:buNone/>
            </a:pPr>
            <a:r>
              <a:t/>
            </a:r>
            <a:endParaRPr b="1"/>
          </a:p>
        </p:txBody>
      </p:sp>
      <p:cxnSp>
        <p:nvCxnSpPr>
          <p:cNvPr id="382" name="Google Shape;382;p29"/>
          <p:cNvCxnSpPr/>
          <p:nvPr/>
        </p:nvCxnSpPr>
        <p:spPr>
          <a:xfrm>
            <a:off x="6450" y="1428750"/>
            <a:ext cx="2397300" cy="0"/>
          </a:xfrm>
          <a:prstGeom prst="straightConnector1">
            <a:avLst/>
          </a:prstGeom>
          <a:noFill/>
          <a:ln cap="flat" cmpd="sng" w="9525">
            <a:solidFill>
              <a:srgbClr val="CCCCCC"/>
            </a:solidFill>
            <a:prstDash val="solid"/>
            <a:round/>
            <a:headEnd len="med" w="med" type="none"/>
            <a:tailEnd len="med" w="med" type="none"/>
          </a:ln>
        </p:spPr>
      </p:cxnSp>
      <p:sp>
        <p:nvSpPr>
          <p:cNvPr id="383" name="Google Shape;383;p29"/>
          <p:cNvSpPr txBox="1"/>
          <p:nvPr>
            <p:ph idx="4294967295" type="ctrTitle"/>
          </p:nvPr>
        </p:nvSpPr>
        <p:spPr>
          <a:xfrm>
            <a:off x="2371625" y="816550"/>
            <a:ext cx="4908000" cy="115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6000"/>
              <a:t>Thanks!</a:t>
            </a:r>
            <a:endParaRPr sz="6000"/>
          </a:p>
        </p:txBody>
      </p:sp>
      <p:cxnSp>
        <p:nvCxnSpPr>
          <p:cNvPr id="384" name="Google Shape;384;p29"/>
          <p:cNvCxnSpPr/>
          <p:nvPr/>
        </p:nvCxnSpPr>
        <p:spPr>
          <a:xfrm>
            <a:off x="5589800" y="1428750"/>
            <a:ext cx="3554100" cy="0"/>
          </a:xfrm>
          <a:prstGeom prst="straightConnector1">
            <a:avLst/>
          </a:prstGeom>
          <a:noFill/>
          <a:ln cap="flat" cmpd="sng" w="9525">
            <a:solidFill>
              <a:srgbClr val="CCCCCC"/>
            </a:solidFill>
            <a:prstDash val="solid"/>
            <a:round/>
            <a:headEnd len="med" w="med" type="none"/>
            <a:tailEnd len="med" w="med" type="none"/>
          </a:ln>
        </p:spPr>
      </p:cxnSp>
      <p:sp>
        <p:nvSpPr>
          <p:cNvPr id="385" name="Google Shape;385;p29"/>
          <p:cNvSpPr/>
          <p:nvPr/>
        </p:nvSpPr>
        <p:spPr>
          <a:xfrm>
            <a:off x="831925" y="859175"/>
            <a:ext cx="1139100" cy="1139100"/>
          </a:xfrm>
          <a:prstGeom prst="ellipse">
            <a:avLst/>
          </a:prstGeom>
          <a:solidFill>
            <a:srgbClr val="FFC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6" name="Google Shape;386;p29"/>
          <p:cNvGrpSpPr/>
          <p:nvPr/>
        </p:nvGrpSpPr>
        <p:grpSpPr>
          <a:xfrm>
            <a:off x="1148888" y="1190759"/>
            <a:ext cx="505722" cy="475767"/>
            <a:chOff x="5972700" y="2330200"/>
            <a:chExt cx="411625" cy="387275"/>
          </a:xfrm>
        </p:grpSpPr>
        <p:sp>
          <p:nvSpPr>
            <p:cNvPr id="387" name="Google Shape;387;p29"/>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9"/>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9" name="Google Shape;389;p29"/>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3"/>
          <p:cNvSpPr txBox="1"/>
          <p:nvPr>
            <p:ph type="title"/>
          </p:nvPr>
        </p:nvSpPr>
        <p:spPr>
          <a:xfrm>
            <a:off x="1381250" y="937125"/>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 Bitcoin</a:t>
            </a:r>
            <a:endParaRPr/>
          </a:p>
        </p:txBody>
      </p:sp>
      <p:sp>
        <p:nvSpPr>
          <p:cNvPr id="90" name="Google Shape;90;p13"/>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1" name="Google Shape;91;p13"/>
          <p:cNvSpPr txBox="1"/>
          <p:nvPr>
            <p:ph idx="4294967295" type="body"/>
          </p:nvPr>
        </p:nvSpPr>
        <p:spPr>
          <a:xfrm>
            <a:off x="252250" y="1846850"/>
            <a:ext cx="4244400" cy="2511600"/>
          </a:xfrm>
          <a:prstGeom prst="rect">
            <a:avLst/>
          </a:prstGeom>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600">
                <a:solidFill>
                  <a:schemeClr val="dk1"/>
                </a:solidFill>
                <a:latin typeface="Times New Roman"/>
                <a:ea typeface="Times New Roman"/>
                <a:cs typeface="Times New Roman"/>
                <a:sym typeface="Times New Roman"/>
              </a:rPr>
              <a:t>   </a:t>
            </a:r>
            <a:r>
              <a:rPr lang="en" sz="1600">
                <a:solidFill>
                  <a:schemeClr val="dk1"/>
                </a:solidFill>
                <a:latin typeface="Lora Regular"/>
                <a:ea typeface="Lora Regular"/>
                <a:cs typeface="Lora Regular"/>
                <a:sym typeface="Lora Regular"/>
              </a:rPr>
              <a:t> </a:t>
            </a:r>
            <a:r>
              <a:rPr lang="en" sz="1400">
                <a:solidFill>
                  <a:schemeClr val="dk1"/>
                </a:solidFill>
                <a:latin typeface="Lora Regular"/>
                <a:ea typeface="Lora Regular"/>
                <a:cs typeface="Lora Regular"/>
                <a:sym typeface="Lora Regular"/>
              </a:rPr>
              <a:t>1000 observations, 30 or 40 hold out samples</a:t>
            </a:r>
            <a:endParaRPr sz="1400">
              <a:solidFill>
                <a:schemeClr val="dk1"/>
              </a:solidFill>
              <a:latin typeface="Lora Regular"/>
              <a:ea typeface="Lora Regular"/>
              <a:cs typeface="Lora Regular"/>
              <a:sym typeface="Lora Regular"/>
            </a:endParaRPr>
          </a:p>
          <a:p>
            <a:pPr indent="0" lvl="0" marL="0" rtl="0" algn="l">
              <a:lnSpc>
                <a:spcPct val="115000"/>
              </a:lnSpc>
              <a:spcBef>
                <a:spcPts val="0"/>
              </a:spcBef>
              <a:spcAft>
                <a:spcPts val="0"/>
              </a:spcAft>
              <a:buNone/>
            </a:pPr>
            <a:r>
              <a:t/>
            </a:r>
            <a:endParaRPr sz="1400">
              <a:solidFill>
                <a:schemeClr val="dk1"/>
              </a:solidFill>
              <a:latin typeface="Lora Regular"/>
              <a:ea typeface="Lora Regular"/>
              <a:cs typeface="Lora Regular"/>
              <a:sym typeface="Lora Regular"/>
            </a:endParaRPr>
          </a:p>
          <a:p>
            <a:pPr indent="-323850" lvl="0" marL="457200" rtl="0" algn="l">
              <a:lnSpc>
                <a:spcPct val="115000"/>
              </a:lnSpc>
              <a:spcBef>
                <a:spcPts val="0"/>
              </a:spcBef>
              <a:spcAft>
                <a:spcPts val="0"/>
              </a:spcAft>
              <a:buSzPts val="1500"/>
              <a:buFont typeface="Lora Regular"/>
              <a:buChar char="◉"/>
            </a:pPr>
            <a:r>
              <a:rPr lang="en" sz="1400">
                <a:solidFill>
                  <a:schemeClr val="dk1"/>
                </a:solidFill>
                <a:latin typeface="Lora Regular"/>
                <a:ea typeface="Lora Regular"/>
                <a:cs typeface="Lora Regular"/>
                <a:sym typeface="Lora Regular"/>
              </a:rPr>
              <a:t>Date : from Mar 10, 2017 to Dec 04, 2019 </a:t>
            </a:r>
            <a:endParaRPr sz="1500">
              <a:latin typeface="Lora Regular"/>
              <a:ea typeface="Lora Regular"/>
              <a:cs typeface="Lora Regular"/>
              <a:sym typeface="Lora Regular"/>
            </a:endParaRPr>
          </a:p>
          <a:p>
            <a:pPr indent="-323850" lvl="0" marL="457200" rtl="0" algn="l">
              <a:lnSpc>
                <a:spcPct val="115000"/>
              </a:lnSpc>
              <a:spcBef>
                <a:spcPts val="0"/>
              </a:spcBef>
              <a:spcAft>
                <a:spcPts val="0"/>
              </a:spcAft>
              <a:buSzPts val="1500"/>
              <a:buFont typeface="Lora Regular"/>
              <a:buChar char="◉"/>
            </a:pPr>
            <a:r>
              <a:rPr lang="en" sz="1400">
                <a:solidFill>
                  <a:srgbClr val="FF0000"/>
                </a:solidFill>
                <a:latin typeface="Lora Regular"/>
                <a:ea typeface="Lora Regular"/>
                <a:cs typeface="Lora Regular"/>
                <a:sym typeface="Lora Regular"/>
              </a:rPr>
              <a:t>High</a:t>
            </a:r>
            <a:r>
              <a:rPr lang="en" sz="1400">
                <a:solidFill>
                  <a:schemeClr val="dk1"/>
                </a:solidFill>
                <a:latin typeface="Lora Regular"/>
                <a:ea typeface="Lora Regular"/>
                <a:cs typeface="Lora Regular"/>
                <a:sym typeface="Lora Regular"/>
              </a:rPr>
              <a:t> : highest recorded trading price of the day</a:t>
            </a:r>
            <a:endParaRPr sz="1500">
              <a:latin typeface="Lora Regular"/>
              <a:ea typeface="Lora Regular"/>
              <a:cs typeface="Lora Regular"/>
              <a:sym typeface="Lora Regular"/>
            </a:endParaRPr>
          </a:p>
          <a:p>
            <a:pPr indent="-323850" lvl="0" marL="457200" rtl="0" algn="l">
              <a:lnSpc>
                <a:spcPct val="115000"/>
              </a:lnSpc>
              <a:spcBef>
                <a:spcPts val="0"/>
              </a:spcBef>
              <a:spcAft>
                <a:spcPts val="0"/>
              </a:spcAft>
              <a:buSzPts val="1500"/>
              <a:buFont typeface="Lora Regular"/>
              <a:buChar char="◉"/>
            </a:pPr>
            <a:r>
              <a:rPr lang="en" sz="1400">
                <a:solidFill>
                  <a:schemeClr val="dk1"/>
                </a:solidFill>
                <a:latin typeface="Lora Regular"/>
                <a:ea typeface="Lora Regular"/>
                <a:cs typeface="Lora Regular"/>
                <a:sym typeface="Lora Regular"/>
              </a:rPr>
              <a:t>Volume : the monetary value of the currency traded in a 24 hour period, denoted in USD</a:t>
            </a:r>
            <a:endParaRPr sz="1500">
              <a:latin typeface="Lora Regular"/>
              <a:ea typeface="Lora Regular"/>
              <a:cs typeface="Lora Regular"/>
              <a:sym typeface="Lora Regular"/>
            </a:endParaRPr>
          </a:p>
          <a:p>
            <a:pPr indent="0" lvl="0" marL="914400" rtl="0" algn="l">
              <a:spcBef>
                <a:spcPts val="600"/>
              </a:spcBef>
              <a:spcAft>
                <a:spcPts val="0"/>
              </a:spcAft>
              <a:buNone/>
            </a:pPr>
            <a:r>
              <a:t/>
            </a:r>
            <a:endParaRPr/>
          </a:p>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None/>
            </a:pPr>
            <a:r>
              <a:t/>
            </a:r>
            <a:endParaRPr/>
          </a:p>
        </p:txBody>
      </p:sp>
      <p:pic>
        <p:nvPicPr>
          <p:cNvPr id="92" name="Google Shape;92;p13"/>
          <p:cNvPicPr preferRelativeResize="0"/>
          <p:nvPr/>
        </p:nvPicPr>
        <p:blipFill rotWithShape="1">
          <a:blip r:embed="rId3">
            <a:alphaModFix/>
          </a:blip>
          <a:srcRect b="3136" l="2296" r="2009" t="2665"/>
          <a:stretch/>
        </p:blipFill>
        <p:spPr>
          <a:xfrm>
            <a:off x="4568525" y="1846850"/>
            <a:ext cx="4523400" cy="2511600"/>
          </a:xfrm>
          <a:prstGeom prst="rect">
            <a:avLst/>
          </a:prstGeom>
          <a:noFill/>
          <a:ln cap="flat" cmpd="sng" w="9525">
            <a:solidFill>
              <a:schemeClr val="accent1"/>
            </a:solidFill>
            <a:prstDash val="solid"/>
            <a:round/>
            <a:headEnd len="sm" w="sm" type="none"/>
            <a:tailEnd len="sm" w="sm" type="none"/>
          </a:ln>
        </p:spPr>
      </p:pic>
      <p:sp>
        <p:nvSpPr>
          <p:cNvPr id="93" name="Google Shape;93;p13"/>
          <p:cNvSpPr txBox="1"/>
          <p:nvPr/>
        </p:nvSpPr>
        <p:spPr>
          <a:xfrm>
            <a:off x="755250" y="859375"/>
            <a:ext cx="543900" cy="562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Lora"/>
                <a:ea typeface="Lora"/>
                <a:cs typeface="Lora"/>
                <a:sym typeface="Lora"/>
              </a:rPr>
              <a:t>1</a:t>
            </a:r>
            <a:endParaRPr sz="2400">
              <a:latin typeface="Lora"/>
              <a:ea typeface="Lora"/>
              <a:cs typeface="Lora"/>
              <a:sym typeface="Lor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4"/>
          <p:cNvSpPr txBox="1"/>
          <p:nvPr>
            <p:ph idx="12" type="sldNum"/>
          </p:nvPr>
        </p:nvSpPr>
        <p:spPr>
          <a:xfrm>
            <a:off x="4297650" y="4791900"/>
            <a:ext cx="548700" cy="35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99" name="Google Shape;99;p14"/>
          <p:cNvGrpSpPr/>
          <p:nvPr/>
        </p:nvGrpSpPr>
        <p:grpSpPr>
          <a:xfrm>
            <a:off x="4387244" y="4353313"/>
            <a:ext cx="369526" cy="268183"/>
            <a:chOff x="3932350" y="3714775"/>
            <a:chExt cx="439650" cy="319075"/>
          </a:xfrm>
        </p:grpSpPr>
        <p:sp>
          <p:nvSpPr>
            <p:cNvPr id="100" name="Google Shape;100;p14"/>
            <p:cNvSpPr/>
            <p:nvPr/>
          </p:nvSpPr>
          <p:spPr>
            <a:xfrm>
              <a:off x="3932350" y="3714775"/>
              <a:ext cx="439650" cy="319075"/>
            </a:xfrm>
            <a:custGeom>
              <a:rect b="b" l="l" r="r" t="t"/>
              <a:pathLst>
                <a:path extrusionOk="0" fill="none" h="12763" w="17586">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4"/>
            <p:cNvSpPr/>
            <p:nvPr/>
          </p:nvSpPr>
          <p:spPr>
            <a:xfrm>
              <a:off x="39701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4"/>
            <p:cNvSpPr/>
            <p:nvPr/>
          </p:nvSpPr>
          <p:spPr>
            <a:xfrm>
              <a:off x="42788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4"/>
            <p:cNvSpPr/>
            <p:nvPr/>
          </p:nvSpPr>
          <p:spPr>
            <a:xfrm>
              <a:off x="4073000" y="3716600"/>
              <a:ext cx="77350" cy="278900"/>
            </a:xfrm>
            <a:custGeom>
              <a:rect b="b" l="l" r="r" t="t"/>
              <a:pathLst>
                <a:path extrusionOk="0" fill="none" h="11156" w="3094">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p:nvPr/>
          </p:nvSpPr>
          <p:spPr>
            <a:xfrm>
              <a:off x="4175900" y="3787250"/>
              <a:ext cx="77350" cy="208250"/>
            </a:xfrm>
            <a:custGeom>
              <a:rect b="b" l="l" r="r" t="t"/>
              <a:pathLst>
                <a:path extrusionOk="0" fill="none" h="8330" w="3094">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5" name="Google Shape;105;p14"/>
          <p:cNvPicPr preferRelativeResize="0"/>
          <p:nvPr/>
        </p:nvPicPr>
        <p:blipFill rotWithShape="1">
          <a:blip r:embed="rId3">
            <a:alphaModFix/>
          </a:blip>
          <a:srcRect b="2189" l="3165" r="2893" t="1776"/>
          <a:stretch/>
        </p:blipFill>
        <p:spPr>
          <a:xfrm>
            <a:off x="4577125" y="925100"/>
            <a:ext cx="4436424" cy="3013101"/>
          </a:xfrm>
          <a:prstGeom prst="rect">
            <a:avLst/>
          </a:prstGeom>
          <a:noFill/>
          <a:ln>
            <a:noFill/>
          </a:ln>
        </p:spPr>
      </p:pic>
      <p:pic>
        <p:nvPicPr>
          <p:cNvPr id="106" name="Google Shape;106;p14"/>
          <p:cNvPicPr preferRelativeResize="0"/>
          <p:nvPr/>
        </p:nvPicPr>
        <p:blipFill rotWithShape="1">
          <a:blip r:embed="rId4">
            <a:alphaModFix/>
          </a:blip>
          <a:srcRect b="2499" l="1918" r="3087" t="2089"/>
          <a:stretch/>
        </p:blipFill>
        <p:spPr>
          <a:xfrm>
            <a:off x="239625" y="956938"/>
            <a:ext cx="4147624" cy="2949410"/>
          </a:xfrm>
          <a:prstGeom prst="rect">
            <a:avLst/>
          </a:prstGeom>
          <a:noFill/>
          <a:ln>
            <a:noFill/>
          </a:ln>
        </p:spPr>
      </p:pic>
      <p:sp>
        <p:nvSpPr>
          <p:cNvPr id="107" name="Google Shape;107;p14"/>
          <p:cNvSpPr txBox="1"/>
          <p:nvPr/>
        </p:nvSpPr>
        <p:spPr>
          <a:xfrm>
            <a:off x="-94125" y="101175"/>
            <a:ext cx="3261900" cy="5295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1900">
                <a:solidFill>
                  <a:schemeClr val="dk1"/>
                </a:solidFill>
                <a:highlight>
                  <a:srgbClr val="FFCD00"/>
                </a:highlight>
                <a:latin typeface="Lora Regular"/>
                <a:ea typeface="Lora Regular"/>
                <a:cs typeface="Lora Regular"/>
                <a:sym typeface="Lora Regular"/>
              </a:rPr>
              <a:t>Box Plot</a:t>
            </a:r>
            <a:endParaRPr sz="2100">
              <a:latin typeface="Lora Regular"/>
              <a:ea typeface="Lora Regular"/>
              <a:cs typeface="Lora Regular"/>
              <a:sym typeface="Lora Regul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grpSp>
        <p:nvGrpSpPr>
          <p:cNvPr id="112" name="Google Shape;112;p15"/>
          <p:cNvGrpSpPr/>
          <p:nvPr/>
        </p:nvGrpSpPr>
        <p:grpSpPr>
          <a:xfrm>
            <a:off x="4433048" y="4413425"/>
            <a:ext cx="277859" cy="201655"/>
            <a:chOff x="3932350" y="3714775"/>
            <a:chExt cx="439650" cy="319075"/>
          </a:xfrm>
        </p:grpSpPr>
        <p:sp>
          <p:nvSpPr>
            <p:cNvPr id="113" name="Google Shape;113;p15"/>
            <p:cNvSpPr/>
            <p:nvPr/>
          </p:nvSpPr>
          <p:spPr>
            <a:xfrm>
              <a:off x="3932350" y="3714775"/>
              <a:ext cx="439650" cy="319075"/>
            </a:xfrm>
            <a:custGeom>
              <a:rect b="b" l="l" r="r" t="t"/>
              <a:pathLst>
                <a:path extrusionOk="0" fill="none" h="12763" w="17586">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5"/>
            <p:cNvSpPr/>
            <p:nvPr/>
          </p:nvSpPr>
          <p:spPr>
            <a:xfrm>
              <a:off x="39701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p:nvPr/>
          </p:nvSpPr>
          <p:spPr>
            <a:xfrm>
              <a:off x="42788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5"/>
            <p:cNvSpPr/>
            <p:nvPr/>
          </p:nvSpPr>
          <p:spPr>
            <a:xfrm>
              <a:off x="4073000" y="3716600"/>
              <a:ext cx="77350" cy="278900"/>
            </a:xfrm>
            <a:custGeom>
              <a:rect b="b" l="l" r="r" t="t"/>
              <a:pathLst>
                <a:path extrusionOk="0" fill="none" h="11156" w="3094">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5"/>
            <p:cNvSpPr/>
            <p:nvPr/>
          </p:nvSpPr>
          <p:spPr>
            <a:xfrm>
              <a:off x="4175900" y="3787250"/>
              <a:ext cx="77350" cy="208250"/>
            </a:xfrm>
            <a:custGeom>
              <a:rect b="b" l="l" r="r" t="t"/>
              <a:pathLst>
                <a:path extrusionOk="0" fill="none" h="8330" w="3094">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 name="Google Shape;118;p15"/>
          <p:cNvSpPr txBox="1"/>
          <p:nvPr>
            <p:ph idx="12" type="sldNum"/>
          </p:nvPr>
        </p:nvSpPr>
        <p:spPr>
          <a:xfrm>
            <a:off x="4297650" y="4791900"/>
            <a:ext cx="548700" cy="35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19" name="Google Shape;119;p15"/>
          <p:cNvSpPr txBox="1"/>
          <p:nvPr>
            <p:ph idx="4294967295" type="title"/>
          </p:nvPr>
        </p:nvSpPr>
        <p:spPr>
          <a:xfrm>
            <a:off x="-100125" y="159300"/>
            <a:ext cx="3803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sz="1900">
                <a:highlight>
                  <a:srgbClr val="FFCD00"/>
                </a:highlight>
              </a:rPr>
              <a:t>Periodogram table of </a:t>
            </a:r>
            <a:r>
              <a:rPr b="0" i="1" lang="en" sz="1900">
                <a:highlight>
                  <a:srgbClr val="FFCD00"/>
                </a:highlight>
              </a:rPr>
              <a:t>H</a:t>
            </a:r>
            <a:r>
              <a:rPr b="0" i="1" lang="en" sz="1900">
                <a:highlight>
                  <a:srgbClr val="FFCD00"/>
                </a:highlight>
              </a:rPr>
              <a:t>igh</a:t>
            </a:r>
            <a:endParaRPr b="0" i="1" sz="1900">
              <a:highlight>
                <a:srgbClr val="FFCD00"/>
              </a:highlight>
            </a:endParaRPr>
          </a:p>
        </p:txBody>
      </p:sp>
      <p:sp>
        <p:nvSpPr>
          <p:cNvPr id="120" name="Google Shape;120;p15"/>
          <p:cNvSpPr txBox="1"/>
          <p:nvPr>
            <p:ph idx="4294967295" type="body"/>
          </p:nvPr>
        </p:nvSpPr>
        <p:spPr>
          <a:xfrm>
            <a:off x="874450" y="1351425"/>
            <a:ext cx="4376100" cy="2006700"/>
          </a:xfrm>
          <a:prstGeom prst="rect">
            <a:avLst/>
          </a:prstGeom>
        </p:spPr>
        <p:txBody>
          <a:bodyPr anchorCtr="0" anchor="t" bIns="91425" lIns="91425" spcFirstLastPara="1" rIns="91425" wrap="square" tIns="91425">
            <a:noAutofit/>
          </a:bodyPr>
          <a:lstStyle/>
          <a:p>
            <a:pPr indent="-349250" lvl="0" marL="457200" rtl="0" algn="l">
              <a:spcBef>
                <a:spcPts val="600"/>
              </a:spcBef>
              <a:spcAft>
                <a:spcPts val="0"/>
              </a:spcAft>
              <a:buClr>
                <a:srgbClr val="FFCD00"/>
              </a:buClr>
              <a:buSzPts val="1900"/>
              <a:buFont typeface="Lora"/>
              <a:buChar char="◉"/>
            </a:pPr>
            <a:r>
              <a:rPr lang="en" sz="1900">
                <a:solidFill>
                  <a:schemeClr val="dk1"/>
                </a:solidFill>
                <a:latin typeface="Lora"/>
                <a:ea typeface="Lora"/>
                <a:cs typeface="Lora"/>
                <a:sym typeface="Lora"/>
              </a:rPr>
              <a:t>Top 11 P-value：lag 1, 2, 3, 4, 5, 6, 7, 9, 10, 13, 16</a:t>
            </a:r>
            <a:endParaRPr sz="1900">
              <a:solidFill>
                <a:schemeClr val="dk1"/>
              </a:solidFill>
              <a:latin typeface="Lora"/>
              <a:ea typeface="Lora"/>
              <a:cs typeface="Lora"/>
              <a:sym typeface="Lora"/>
            </a:endParaRPr>
          </a:p>
          <a:p>
            <a:pPr indent="-349250" lvl="0" marL="457200" rtl="0" algn="l">
              <a:spcBef>
                <a:spcPts val="0"/>
              </a:spcBef>
              <a:spcAft>
                <a:spcPts val="0"/>
              </a:spcAft>
              <a:buClr>
                <a:srgbClr val="FFCD00"/>
              </a:buClr>
              <a:buSzPts val="1900"/>
              <a:buFont typeface="Lora"/>
              <a:buChar char="◉"/>
            </a:pPr>
            <a:r>
              <a:rPr lang="en" sz="1900">
                <a:solidFill>
                  <a:schemeClr val="dk1"/>
                </a:solidFill>
                <a:latin typeface="Lora"/>
                <a:ea typeface="Lora"/>
                <a:cs typeface="Lora"/>
                <a:sym typeface="Lora"/>
              </a:rPr>
              <a:t>Linear trend+sine+cosine</a:t>
            </a:r>
            <a:endParaRPr sz="1900">
              <a:solidFill>
                <a:schemeClr val="dk1"/>
              </a:solidFill>
              <a:latin typeface="Lora"/>
              <a:ea typeface="Lora"/>
              <a:cs typeface="Lora"/>
              <a:sym typeface="Lora"/>
            </a:endParaRPr>
          </a:p>
          <a:p>
            <a:pPr indent="-349250" lvl="0" marL="457200" rtl="0" algn="l">
              <a:spcBef>
                <a:spcPts val="0"/>
              </a:spcBef>
              <a:spcAft>
                <a:spcPts val="0"/>
              </a:spcAft>
              <a:buClr>
                <a:srgbClr val="FFCD00"/>
              </a:buClr>
              <a:buSzPts val="1900"/>
              <a:buFont typeface="Lora"/>
              <a:buChar char="◉"/>
            </a:pPr>
            <a:r>
              <a:rPr lang="en" sz="1900">
                <a:solidFill>
                  <a:schemeClr val="dk1"/>
                </a:solidFill>
                <a:latin typeface="Lora"/>
                <a:ea typeface="Lora"/>
                <a:cs typeface="Lora"/>
                <a:sym typeface="Lora"/>
              </a:rPr>
              <a:t>MAPE(40)&lt;MAPE(30)</a:t>
            </a:r>
            <a:endParaRPr sz="1900">
              <a:solidFill>
                <a:schemeClr val="dk1"/>
              </a:solidFill>
              <a:latin typeface="Lora"/>
              <a:ea typeface="Lora"/>
              <a:cs typeface="Lora"/>
              <a:sym typeface="Lora"/>
            </a:endParaRPr>
          </a:p>
          <a:p>
            <a:pPr indent="-349250" lvl="0" marL="457200" rtl="0" algn="l">
              <a:spcBef>
                <a:spcPts val="0"/>
              </a:spcBef>
              <a:spcAft>
                <a:spcPts val="0"/>
              </a:spcAft>
              <a:buClr>
                <a:srgbClr val="FFCD00"/>
              </a:buClr>
              <a:buSzPts val="1900"/>
              <a:buFont typeface="Lora"/>
              <a:buChar char="◉"/>
            </a:pPr>
            <a:r>
              <a:rPr lang="en" sz="1900">
                <a:solidFill>
                  <a:schemeClr val="dk1"/>
                </a:solidFill>
                <a:latin typeface="Lora"/>
                <a:ea typeface="Lora"/>
                <a:cs typeface="Lora"/>
                <a:sym typeface="Lora"/>
              </a:rPr>
              <a:t>30 hold-out sample is better</a:t>
            </a:r>
            <a:endParaRPr sz="1900">
              <a:solidFill>
                <a:schemeClr val="dk1"/>
              </a:solidFill>
              <a:latin typeface="Lora"/>
              <a:ea typeface="Lora"/>
              <a:cs typeface="Lora"/>
              <a:sym typeface="Lora"/>
            </a:endParaRPr>
          </a:p>
          <a:p>
            <a:pPr indent="0" lvl="0" marL="0" rtl="0" algn="l">
              <a:spcBef>
                <a:spcPts val="600"/>
              </a:spcBef>
              <a:spcAft>
                <a:spcPts val="0"/>
              </a:spcAft>
              <a:buNone/>
            </a:pPr>
            <a:r>
              <a:t/>
            </a:r>
            <a:endParaRPr sz="1700">
              <a:solidFill>
                <a:schemeClr val="dk1"/>
              </a:solidFill>
              <a:latin typeface="Lora"/>
              <a:ea typeface="Lora"/>
              <a:cs typeface="Lora"/>
              <a:sym typeface="Lora"/>
            </a:endParaRPr>
          </a:p>
          <a:p>
            <a:pPr indent="0" lvl="0" marL="0" rtl="0" algn="l">
              <a:spcBef>
                <a:spcPts val="600"/>
              </a:spcBef>
              <a:spcAft>
                <a:spcPts val="0"/>
              </a:spcAft>
              <a:buNone/>
            </a:pPr>
            <a:r>
              <a:t/>
            </a:r>
            <a:endParaRPr sz="1700">
              <a:solidFill>
                <a:schemeClr val="dk1"/>
              </a:solidFill>
              <a:latin typeface="Lora"/>
              <a:ea typeface="Lora"/>
              <a:cs typeface="Lora"/>
              <a:sym typeface="Lora"/>
            </a:endParaRPr>
          </a:p>
        </p:txBody>
      </p:sp>
      <p:pic>
        <p:nvPicPr>
          <p:cNvPr id="121" name="Google Shape;121;p15"/>
          <p:cNvPicPr preferRelativeResize="0"/>
          <p:nvPr/>
        </p:nvPicPr>
        <p:blipFill rotWithShape="1">
          <a:blip r:embed="rId3">
            <a:alphaModFix/>
          </a:blip>
          <a:srcRect b="0" l="15251" r="22547" t="0"/>
          <a:stretch/>
        </p:blipFill>
        <p:spPr>
          <a:xfrm>
            <a:off x="6266375" y="159300"/>
            <a:ext cx="2664500" cy="3618925"/>
          </a:xfrm>
          <a:prstGeom prst="rect">
            <a:avLst/>
          </a:prstGeom>
          <a:noFill/>
          <a:ln>
            <a:noFill/>
          </a:ln>
        </p:spPr>
      </p:pic>
      <p:grpSp>
        <p:nvGrpSpPr>
          <p:cNvPr id="122" name="Google Shape;122;p15"/>
          <p:cNvGrpSpPr/>
          <p:nvPr/>
        </p:nvGrpSpPr>
        <p:grpSpPr>
          <a:xfrm>
            <a:off x="761989" y="3687950"/>
            <a:ext cx="7781234" cy="681350"/>
            <a:chOff x="225" y="4331025"/>
            <a:chExt cx="9506700" cy="681350"/>
          </a:xfrm>
        </p:grpSpPr>
        <p:pic>
          <p:nvPicPr>
            <p:cNvPr id="123" name="Google Shape;123;p15"/>
            <p:cNvPicPr preferRelativeResize="0"/>
            <p:nvPr/>
          </p:nvPicPr>
          <p:blipFill>
            <a:blip r:embed="rId4">
              <a:alphaModFix/>
            </a:blip>
            <a:stretch>
              <a:fillRect/>
            </a:stretch>
          </p:blipFill>
          <p:spPr>
            <a:xfrm>
              <a:off x="225" y="4331025"/>
              <a:ext cx="6695761" cy="617868"/>
            </a:xfrm>
            <a:prstGeom prst="rect">
              <a:avLst/>
            </a:prstGeom>
            <a:noFill/>
            <a:ln>
              <a:noFill/>
            </a:ln>
          </p:spPr>
        </p:pic>
        <p:sp>
          <p:nvSpPr>
            <p:cNvPr id="124" name="Google Shape;124;p15"/>
            <p:cNvSpPr/>
            <p:nvPr/>
          </p:nvSpPr>
          <p:spPr>
            <a:xfrm>
              <a:off x="6753550" y="4682413"/>
              <a:ext cx="548700" cy="675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5"/>
            <p:cNvSpPr/>
            <p:nvPr/>
          </p:nvSpPr>
          <p:spPr>
            <a:xfrm>
              <a:off x="6753550" y="4749838"/>
              <a:ext cx="548700" cy="675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5"/>
            <p:cNvSpPr txBox="1"/>
            <p:nvPr/>
          </p:nvSpPr>
          <p:spPr>
            <a:xfrm>
              <a:off x="7340575" y="4576775"/>
              <a:ext cx="1607400" cy="43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Quattrocento Sans"/>
                  <a:ea typeface="Quattrocento Sans"/>
                  <a:cs typeface="Quattrocento Sans"/>
                  <a:sym typeface="Quattrocento Sans"/>
                </a:rPr>
                <a:t>30 hold-out sample</a:t>
              </a:r>
              <a:endParaRPr sz="1000">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rPr lang="en" sz="1000">
                  <a:solidFill>
                    <a:schemeClr val="dk1"/>
                  </a:solidFill>
                  <a:latin typeface="Quattrocento Sans"/>
                  <a:ea typeface="Quattrocento Sans"/>
                  <a:cs typeface="Quattrocento Sans"/>
                  <a:sym typeface="Quattrocento Sans"/>
                </a:rPr>
                <a:t>40 hold-out sample</a:t>
              </a:r>
              <a:endParaRPr sz="1000">
                <a:latin typeface="Quattrocento Sans"/>
                <a:ea typeface="Quattrocento Sans"/>
                <a:cs typeface="Quattrocento Sans"/>
                <a:sym typeface="Quattrocento Sans"/>
              </a:endParaRPr>
            </a:p>
          </p:txBody>
        </p:sp>
        <p:sp>
          <p:nvSpPr>
            <p:cNvPr id="127" name="Google Shape;127;p15"/>
            <p:cNvSpPr/>
            <p:nvPr/>
          </p:nvSpPr>
          <p:spPr>
            <a:xfrm>
              <a:off x="6753550" y="4606213"/>
              <a:ext cx="548700" cy="675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5"/>
            <p:cNvSpPr txBox="1"/>
            <p:nvPr/>
          </p:nvSpPr>
          <p:spPr>
            <a:xfrm>
              <a:off x="7359825" y="4407225"/>
              <a:ext cx="2147100" cy="31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Quattrocento Sans"/>
                  <a:ea typeface="Quattrocento Sans"/>
                  <a:cs typeface="Quattrocento Sans"/>
                  <a:sym typeface="Quattrocento Sans"/>
                </a:rPr>
                <a:t>30 hold-out sample+AR(2)</a:t>
              </a:r>
              <a:endParaRPr sz="1000">
                <a:latin typeface="Quattrocento Sans"/>
                <a:ea typeface="Quattrocento Sans"/>
                <a:cs typeface="Quattrocento Sans"/>
                <a:sym typeface="Quattrocento Sans"/>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16"/>
          <p:cNvSpPr txBox="1"/>
          <p:nvPr>
            <p:ph type="title"/>
          </p:nvPr>
        </p:nvSpPr>
        <p:spPr>
          <a:xfrm>
            <a:off x="1228850" y="922675"/>
            <a:ext cx="483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30 hold-out Sample Cyclical Model</a:t>
            </a:r>
            <a:endParaRPr/>
          </a:p>
        </p:txBody>
      </p:sp>
      <p:sp>
        <p:nvSpPr>
          <p:cNvPr id="134" name="Google Shape;134;p16"/>
          <p:cNvSpPr txBox="1"/>
          <p:nvPr>
            <p:ph idx="1" type="body"/>
          </p:nvPr>
        </p:nvSpPr>
        <p:spPr>
          <a:xfrm>
            <a:off x="341625" y="1554100"/>
            <a:ext cx="3425400" cy="2703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700">
                <a:solidFill>
                  <a:schemeClr val="dk1"/>
                </a:solidFill>
                <a:latin typeface="Lora"/>
                <a:ea typeface="Lora"/>
                <a:cs typeface="Lora"/>
                <a:sym typeface="Lora"/>
              </a:rPr>
              <a:t>30 hold-out sample:</a:t>
            </a:r>
            <a:endParaRPr sz="1700">
              <a:solidFill>
                <a:schemeClr val="dk1"/>
              </a:solidFill>
              <a:latin typeface="Lora"/>
              <a:ea typeface="Lora"/>
              <a:cs typeface="Lora"/>
              <a:sym typeface="Lora"/>
            </a:endParaRPr>
          </a:p>
          <a:p>
            <a:pPr indent="0" lvl="0" marL="0" rtl="0" algn="l">
              <a:lnSpc>
                <a:spcPct val="115000"/>
              </a:lnSpc>
              <a:spcBef>
                <a:spcPts val="0"/>
              </a:spcBef>
              <a:spcAft>
                <a:spcPts val="0"/>
              </a:spcAft>
              <a:buNone/>
            </a:pPr>
            <a:r>
              <a:t/>
            </a:r>
            <a:endParaRPr sz="1400">
              <a:solidFill>
                <a:schemeClr val="dk1"/>
              </a:solidFill>
              <a:latin typeface="Lora Regular"/>
              <a:ea typeface="Lora Regular"/>
              <a:cs typeface="Lora Regular"/>
              <a:sym typeface="Lora Regular"/>
            </a:endParaRPr>
          </a:p>
          <a:p>
            <a:pPr indent="-336550" lvl="0" marL="457200" rtl="0" algn="l">
              <a:lnSpc>
                <a:spcPct val="115000"/>
              </a:lnSpc>
              <a:spcBef>
                <a:spcPts val="600"/>
              </a:spcBef>
              <a:spcAft>
                <a:spcPts val="0"/>
              </a:spcAft>
              <a:buClr>
                <a:srgbClr val="FFCD00"/>
              </a:buClr>
              <a:buSzPts val="1700"/>
              <a:buFont typeface="Lora"/>
              <a:buChar char="◉"/>
            </a:pPr>
            <a:r>
              <a:rPr lang="en" sz="1700">
                <a:solidFill>
                  <a:schemeClr val="dk1"/>
                </a:solidFill>
                <a:latin typeface="Lora"/>
                <a:ea typeface="Lora"/>
                <a:cs typeface="Lora"/>
                <a:sym typeface="Lora"/>
              </a:rPr>
              <a:t>The ACF decaying slowing</a:t>
            </a:r>
            <a:endParaRPr sz="1700">
              <a:solidFill>
                <a:schemeClr val="dk1"/>
              </a:solidFill>
              <a:latin typeface="Lora"/>
              <a:ea typeface="Lora"/>
              <a:cs typeface="Lora"/>
              <a:sym typeface="Lora"/>
            </a:endParaRPr>
          </a:p>
          <a:p>
            <a:pPr indent="-336550" lvl="0" marL="457200" rtl="0" algn="l">
              <a:lnSpc>
                <a:spcPct val="115000"/>
              </a:lnSpc>
              <a:spcBef>
                <a:spcPts val="0"/>
              </a:spcBef>
              <a:spcAft>
                <a:spcPts val="0"/>
              </a:spcAft>
              <a:buClr>
                <a:srgbClr val="FFCD00"/>
              </a:buClr>
              <a:buSzPts val="1700"/>
              <a:buFont typeface="Lora"/>
              <a:buChar char="◉"/>
            </a:pPr>
            <a:r>
              <a:rPr lang="en" sz="1700">
                <a:solidFill>
                  <a:schemeClr val="dk1"/>
                </a:solidFill>
                <a:latin typeface="Lora"/>
                <a:ea typeface="Lora"/>
                <a:cs typeface="Lora"/>
                <a:sym typeface="Lora"/>
              </a:rPr>
              <a:t>non-stationary </a:t>
            </a:r>
            <a:endParaRPr sz="1700">
              <a:solidFill>
                <a:schemeClr val="dk1"/>
              </a:solidFill>
              <a:latin typeface="Lora"/>
              <a:ea typeface="Lora"/>
              <a:cs typeface="Lora"/>
              <a:sym typeface="Lora"/>
            </a:endParaRPr>
          </a:p>
          <a:p>
            <a:pPr indent="-336550" lvl="0" marL="457200" rtl="0" algn="l">
              <a:lnSpc>
                <a:spcPct val="115000"/>
              </a:lnSpc>
              <a:spcBef>
                <a:spcPts val="0"/>
              </a:spcBef>
              <a:spcAft>
                <a:spcPts val="0"/>
              </a:spcAft>
              <a:buClr>
                <a:srgbClr val="FFCD00"/>
              </a:buClr>
              <a:buSzPts val="1700"/>
              <a:buFont typeface="Lora"/>
              <a:buChar char="◉"/>
            </a:pPr>
            <a:r>
              <a:rPr lang="en" sz="1700">
                <a:solidFill>
                  <a:schemeClr val="dk1"/>
                </a:solidFill>
                <a:latin typeface="Lora"/>
                <a:ea typeface="Lora"/>
                <a:cs typeface="Lora"/>
                <a:sym typeface="Lora"/>
              </a:rPr>
              <a:t>PACF Chopped off at lag 2</a:t>
            </a:r>
            <a:endParaRPr sz="1700">
              <a:solidFill>
                <a:schemeClr val="dk1"/>
              </a:solidFill>
              <a:latin typeface="Lora"/>
              <a:ea typeface="Lora"/>
              <a:cs typeface="Lora"/>
              <a:sym typeface="Lora"/>
            </a:endParaRPr>
          </a:p>
          <a:p>
            <a:pPr indent="-336550" lvl="0" marL="457200" rtl="0" algn="l">
              <a:lnSpc>
                <a:spcPct val="115000"/>
              </a:lnSpc>
              <a:spcBef>
                <a:spcPts val="0"/>
              </a:spcBef>
              <a:spcAft>
                <a:spcPts val="0"/>
              </a:spcAft>
              <a:buClr>
                <a:srgbClr val="FFCD00"/>
              </a:buClr>
              <a:buSzPts val="1700"/>
              <a:buFont typeface="Lora"/>
              <a:buChar char="◉"/>
            </a:pPr>
            <a:r>
              <a:rPr lang="en" sz="1700">
                <a:solidFill>
                  <a:schemeClr val="dk1"/>
                </a:solidFill>
                <a:latin typeface="Lora"/>
                <a:ea typeface="Lora"/>
                <a:cs typeface="Lora"/>
                <a:sym typeface="Lora"/>
              </a:rPr>
              <a:t>AR(2) model</a:t>
            </a:r>
            <a:endParaRPr sz="1700">
              <a:solidFill>
                <a:schemeClr val="dk1"/>
              </a:solidFill>
              <a:latin typeface="Lora"/>
              <a:ea typeface="Lora"/>
              <a:cs typeface="Lora"/>
              <a:sym typeface="Lora"/>
            </a:endParaRPr>
          </a:p>
          <a:p>
            <a:pPr indent="-336550" lvl="0" marL="457200" rtl="0" algn="l">
              <a:lnSpc>
                <a:spcPct val="115000"/>
              </a:lnSpc>
              <a:spcBef>
                <a:spcPts val="0"/>
              </a:spcBef>
              <a:spcAft>
                <a:spcPts val="0"/>
              </a:spcAft>
              <a:buClr>
                <a:srgbClr val="FFCD00"/>
              </a:buClr>
              <a:buSzPts val="1700"/>
              <a:buFont typeface="Lora"/>
              <a:buChar char="◉"/>
            </a:pPr>
            <a:r>
              <a:rPr lang="en" sz="1700">
                <a:solidFill>
                  <a:schemeClr val="dk1"/>
                </a:solidFill>
                <a:latin typeface="Lora"/>
                <a:ea typeface="Lora"/>
                <a:cs typeface="Lora"/>
                <a:sym typeface="Lora"/>
              </a:rPr>
              <a:t>MAPE of AR(2) is Lowest</a:t>
            </a:r>
            <a:endParaRPr sz="1700">
              <a:solidFill>
                <a:schemeClr val="dk1"/>
              </a:solidFill>
              <a:latin typeface="Lora"/>
              <a:ea typeface="Lora"/>
              <a:cs typeface="Lora"/>
              <a:sym typeface="Lora"/>
            </a:endParaRPr>
          </a:p>
          <a:p>
            <a:pPr indent="-336550" lvl="0" marL="457200" rtl="0" algn="l">
              <a:lnSpc>
                <a:spcPct val="115000"/>
              </a:lnSpc>
              <a:spcBef>
                <a:spcPts val="0"/>
              </a:spcBef>
              <a:spcAft>
                <a:spcPts val="0"/>
              </a:spcAft>
              <a:buClr>
                <a:srgbClr val="FFCD00"/>
              </a:buClr>
              <a:buSzPts val="1700"/>
              <a:buFont typeface="Lora"/>
              <a:buChar char="◉"/>
            </a:pPr>
            <a:r>
              <a:rPr lang="en" sz="1700">
                <a:solidFill>
                  <a:schemeClr val="dk1"/>
                </a:solidFill>
                <a:latin typeface="Lora"/>
                <a:ea typeface="Lora"/>
                <a:cs typeface="Lora"/>
                <a:sym typeface="Lora"/>
              </a:rPr>
              <a:t>Cyclical model + AR(2) best</a:t>
            </a:r>
            <a:endParaRPr sz="1400">
              <a:solidFill>
                <a:schemeClr val="dk1"/>
              </a:solidFill>
              <a:latin typeface="Lora Regular"/>
              <a:ea typeface="Lora Regular"/>
              <a:cs typeface="Lora Regular"/>
              <a:sym typeface="Lora Regular"/>
            </a:endParaRPr>
          </a:p>
          <a:p>
            <a:pPr indent="0" lvl="0" marL="457200" rtl="0" algn="l">
              <a:lnSpc>
                <a:spcPct val="115000"/>
              </a:lnSpc>
              <a:spcBef>
                <a:spcPts val="0"/>
              </a:spcBef>
              <a:spcAft>
                <a:spcPts val="0"/>
              </a:spcAft>
              <a:buNone/>
            </a:pPr>
            <a:r>
              <a:t/>
            </a:r>
            <a:endParaRPr sz="1700">
              <a:solidFill>
                <a:schemeClr val="dk1"/>
              </a:solidFill>
              <a:latin typeface="Lora"/>
              <a:ea typeface="Lora"/>
              <a:cs typeface="Lora"/>
              <a:sym typeface="Lora"/>
            </a:endParaRPr>
          </a:p>
          <a:p>
            <a:pPr indent="0" lvl="0" marL="457200" rtl="0" algn="l">
              <a:spcBef>
                <a:spcPts val="600"/>
              </a:spcBef>
              <a:spcAft>
                <a:spcPts val="0"/>
              </a:spcAft>
              <a:buNone/>
            </a:pPr>
            <a:r>
              <a:t/>
            </a:r>
            <a:endParaRPr sz="1700">
              <a:solidFill>
                <a:schemeClr val="dk1"/>
              </a:solidFill>
              <a:latin typeface="Lora"/>
              <a:ea typeface="Lora"/>
              <a:cs typeface="Lora"/>
              <a:sym typeface="Lora"/>
            </a:endParaRPr>
          </a:p>
        </p:txBody>
      </p:sp>
      <p:sp>
        <p:nvSpPr>
          <p:cNvPr id="135" name="Google Shape;135;p16"/>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6" name="Google Shape;136;p16"/>
          <p:cNvPicPr preferRelativeResize="0"/>
          <p:nvPr/>
        </p:nvPicPr>
        <p:blipFill rotWithShape="1">
          <a:blip r:embed="rId3">
            <a:alphaModFix/>
          </a:blip>
          <a:srcRect b="2843" l="1297" r="7941" t="11751"/>
          <a:stretch/>
        </p:blipFill>
        <p:spPr>
          <a:xfrm>
            <a:off x="3767025" y="1471273"/>
            <a:ext cx="5376975" cy="2805365"/>
          </a:xfrm>
          <a:prstGeom prst="rect">
            <a:avLst/>
          </a:prstGeom>
          <a:noFill/>
          <a:ln>
            <a:noFill/>
          </a:ln>
        </p:spPr>
      </p:pic>
      <p:sp>
        <p:nvSpPr>
          <p:cNvPr id="137" name="Google Shape;137;p16"/>
          <p:cNvSpPr txBox="1"/>
          <p:nvPr/>
        </p:nvSpPr>
        <p:spPr>
          <a:xfrm>
            <a:off x="755250" y="859375"/>
            <a:ext cx="543900" cy="562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Lora"/>
                <a:ea typeface="Lora"/>
                <a:cs typeface="Lora"/>
                <a:sym typeface="Lora"/>
              </a:rPr>
              <a:t>2</a:t>
            </a:r>
            <a:endParaRPr sz="2400">
              <a:latin typeface="Lora"/>
              <a:ea typeface="Lora"/>
              <a:cs typeface="Lora"/>
              <a:sym typeface="Lora"/>
            </a:endParaRPr>
          </a:p>
        </p:txBody>
      </p:sp>
      <p:sp>
        <p:nvSpPr>
          <p:cNvPr id="138" name="Google Shape;138;p16"/>
          <p:cNvSpPr txBox="1"/>
          <p:nvPr/>
        </p:nvSpPr>
        <p:spPr>
          <a:xfrm>
            <a:off x="559050" y="4389625"/>
            <a:ext cx="8409300" cy="56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ora"/>
                <a:ea typeface="Lora"/>
                <a:cs typeface="Lora"/>
                <a:sym typeface="Lora"/>
              </a:rPr>
              <a:t>Cyclic model：</a:t>
            </a:r>
            <a:endParaRPr>
              <a:latin typeface="Lora"/>
              <a:ea typeface="Lora"/>
              <a:cs typeface="Lora"/>
              <a:sym typeface="Lora"/>
            </a:endParaRPr>
          </a:p>
          <a:p>
            <a:pPr indent="0" lvl="0" marL="0" rtl="0" algn="l">
              <a:spcBef>
                <a:spcPts val="0"/>
              </a:spcBef>
              <a:spcAft>
                <a:spcPts val="0"/>
              </a:spcAft>
              <a:buNone/>
            </a:pPr>
            <a:r>
              <a:rPr lang="en">
                <a:latin typeface="Lora"/>
                <a:ea typeface="Lora"/>
                <a:cs typeface="Lora"/>
                <a:sym typeface="Lora"/>
              </a:rPr>
              <a:t>Linear tread+cos1+sin1+</a:t>
            </a:r>
            <a:r>
              <a:rPr lang="en">
                <a:solidFill>
                  <a:schemeClr val="dk1"/>
                </a:solidFill>
                <a:latin typeface="Lora"/>
                <a:ea typeface="Lora"/>
                <a:cs typeface="Lora"/>
                <a:sym typeface="Lora"/>
              </a:rPr>
              <a:t>cos2+sin2+...+cos7+sin7+cos9+sin9+cos10+sin10+cos13+sin13+cos16+sin16</a:t>
            </a:r>
            <a:endParaRPr>
              <a:latin typeface="Lora"/>
              <a:ea typeface="Lora"/>
              <a:cs typeface="Lora"/>
              <a:sym typeface="Lor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17"/>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4" name="Google Shape;144;p17"/>
          <p:cNvSpPr/>
          <p:nvPr/>
        </p:nvSpPr>
        <p:spPr>
          <a:xfrm>
            <a:off x="0" y="0"/>
            <a:ext cx="9144000" cy="784500"/>
          </a:xfrm>
          <a:prstGeom prst="rect">
            <a:avLst/>
          </a:prstGeom>
          <a:solidFill>
            <a:srgbClr val="FFC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7"/>
          <p:cNvSpPr txBox="1"/>
          <p:nvPr>
            <p:ph idx="4294967295" type="title"/>
          </p:nvPr>
        </p:nvSpPr>
        <p:spPr>
          <a:xfrm>
            <a:off x="0" y="174443"/>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Cyclical model + AR(2)</a:t>
            </a:r>
            <a:endParaRPr/>
          </a:p>
        </p:txBody>
      </p:sp>
      <p:pic>
        <p:nvPicPr>
          <p:cNvPr id="146" name="Google Shape;146;p17"/>
          <p:cNvPicPr preferRelativeResize="0"/>
          <p:nvPr/>
        </p:nvPicPr>
        <p:blipFill rotWithShape="1">
          <a:blip r:embed="rId3">
            <a:alphaModFix/>
          </a:blip>
          <a:srcRect b="3486" l="1360" r="6054" t="13690"/>
          <a:stretch/>
        </p:blipFill>
        <p:spPr>
          <a:xfrm>
            <a:off x="68950" y="1635388"/>
            <a:ext cx="4563282" cy="2263575"/>
          </a:xfrm>
          <a:prstGeom prst="rect">
            <a:avLst/>
          </a:prstGeom>
          <a:noFill/>
          <a:ln>
            <a:noFill/>
          </a:ln>
        </p:spPr>
      </p:pic>
      <p:pic>
        <p:nvPicPr>
          <p:cNvPr id="147" name="Google Shape;147;p17"/>
          <p:cNvPicPr preferRelativeResize="0"/>
          <p:nvPr/>
        </p:nvPicPr>
        <p:blipFill rotWithShape="1">
          <a:blip r:embed="rId4">
            <a:alphaModFix/>
          </a:blip>
          <a:srcRect b="2862" l="2550" r="7972" t="13202"/>
          <a:stretch/>
        </p:blipFill>
        <p:spPr>
          <a:xfrm>
            <a:off x="4817706" y="1580199"/>
            <a:ext cx="4326293" cy="2318775"/>
          </a:xfrm>
          <a:prstGeom prst="rect">
            <a:avLst/>
          </a:prstGeom>
          <a:noFill/>
          <a:ln>
            <a:noFill/>
          </a:ln>
        </p:spPr>
      </p:pic>
      <p:grpSp>
        <p:nvGrpSpPr>
          <p:cNvPr id="148" name="Google Shape;148;p17"/>
          <p:cNvGrpSpPr/>
          <p:nvPr/>
        </p:nvGrpSpPr>
        <p:grpSpPr>
          <a:xfrm>
            <a:off x="68943" y="1192232"/>
            <a:ext cx="363369" cy="221115"/>
            <a:chOff x="3269900" y="3064500"/>
            <a:chExt cx="432325" cy="263075"/>
          </a:xfrm>
        </p:grpSpPr>
        <p:sp>
          <p:nvSpPr>
            <p:cNvPr id="149" name="Google Shape;149;p17"/>
            <p:cNvSpPr/>
            <p:nvPr/>
          </p:nvSpPr>
          <p:spPr>
            <a:xfrm>
              <a:off x="3269900" y="3064500"/>
              <a:ext cx="432325" cy="263075"/>
            </a:xfrm>
            <a:custGeom>
              <a:rect b="b" l="l" r="r" t="t"/>
              <a:pathLst>
                <a:path extrusionOk="0" fill="none" h="10523" w="17293">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CD00"/>
                </a:solidFill>
              </a:endParaRPr>
            </a:p>
          </p:txBody>
        </p:sp>
        <p:sp>
          <p:nvSpPr>
            <p:cNvPr id="150" name="Google Shape;150;p17"/>
            <p:cNvSpPr/>
            <p:nvPr/>
          </p:nvSpPr>
          <p:spPr>
            <a:xfrm>
              <a:off x="3445875" y="3155825"/>
              <a:ext cx="80400" cy="80400"/>
            </a:xfrm>
            <a:custGeom>
              <a:rect b="b" l="l" r="r" t="t"/>
              <a:pathLst>
                <a:path extrusionOk="0" fill="none" h="3216" w="3216">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CD00"/>
                </a:solidFill>
              </a:endParaRPr>
            </a:p>
          </p:txBody>
        </p:sp>
        <p:sp>
          <p:nvSpPr>
            <p:cNvPr id="151" name="Google Shape;151;p17"/>
            <p:cNvSpPr/>
            <p:nvPr/>
          </p:nvSpPr>
          <p:spPr>
            <a:xfrm>
              <a:off x="3381925" y="3091900"/>
              <a:ext cx="208275" cy="208275"/>
            </a:xfrm>
            <a:custGeom>
              <a:rect b="b" l="l" r="r" t="t"/>
              <a:pathLst>
                <a:path extrusionOk="0" fill="none" h="8331" w="8331">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CD00"/>
                </a:solidFil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18"/>
          <p:cNvSpPr txBox="1"/>
          <p:nvPr>
            <p:ph idx="12" type="sldNum"/>
          </p:nvPr>
        </p:nvSpPr>
        <p:spPr>
          <a:xfrm>
            <a:off x="4297650" y="4791900"/>
            <a:ext cx="548700" cy="35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157" name="Google Shape;157;p18"/>
          <p:cNvGrpSpPr/>
          <p:nvPr/>
        </p:nvGrpSpPr>
        <p:grpSpPr>
          <a:xfrm>
            <a:off x="4387244" y="4363563"/>
            <a:ext cx="369526" cy="268183"/>
            <a:chOff x="3932350" y="3714775"/>
            <a:chExt cx="439650" cy="319075"/>
          </a:xfrm>
        </p:grpSpPr>
        <p:sp>
          <p:nvSpPr>
            <p:cNvPr id="158" name="Google Shape;158;p18"/>
            <p:cNvSpPr/>
            <p:nvPr/>
          </p:nvSpPr>
          <p:spPr>
            <a:xfrm>
              <a:off x="3932350" y="3714775"/>
              <a:ext cx="439650" cy="319075"/>
            </a:xfrm>
            <a:custGeom>
              <a:rect b="b" l="l" r="r" t="t"/>
              <a:pathLst>
                <a:path extrusionOk="0" fill="none" h="12763" w="17586">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8"/>
            <p:cNvSpPr/>
            <p:nvPr/>
          </p:nvSpPr>
          <p:spPr>
            <a:xfrm>
              <a:off x="39701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8"/>
            <p:cNvSpPr/>
            <p:nvPr/>
          </p:nvSpPr>
          <p:spPr>
            <a:xfrm>
              <a:off x="42788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8"/>
            <p:cNvSpPr/>
            <p:nvPr/>
          </p:nvSpPr>
          <p:spPr>
            <a:xfrm>
              <a:off x="4073000" y="3716600"/>
              <a:ext cx="77350" cy="278900"/>
            </a:xfrm>
            <a:custGeom>
              <a:rect b="b" l="l" r="r" t="t"/>
              <a:pathLst>
                <a:path extrusionOk="0" fill="none" h="11156" w="3094">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8"/>
            <p:cNvSpPr/>
            <p:nvPr/>
          </p:nvSpPr>
          <p:spPr>
            <a:xfrm>
              <a:off x="4175900" y="3787250"/>
              <a:ext cx="77350" cy="208250"/>
            </a:xfrm>
            <a:custGeom>
              <a:rect b="b" l="l" r="r" t="t"/>
              <a:pathLst>
                <a:path extrusionOk="0" fill="none" h="8330" w="3094">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 name="Google Shape;163;p18"/>
          <p:cNvSpPr txBox="1"/>
          <p:nvPr>
            <p:ph idx="4294967295" type="title"/>
          </p:nvPr>
        </p:nvSpPr>
        <p:spPr>
          <a:xfrm>
            <a:off x="-90225" y="259850"/>
            <a:ext cx="46986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highlight>
                  <a:srgbClr val="FFCD00"/>
                </a:highlight>
              </a:rPr>
              <a:t>Parameter estimated &amp;Function</a:t>
            </a:r>
            <a:r>
              <a:rPr lang="en"/>
              <a:t> </a:t>
            </a:r>
            <a:endParaRPr/>
          </a:p>
        </p:txBody>
      </p:sp>
      <p:pic>
        <p:nvPicPr>
          <p:cNvPr id="164" name="Google Shape;164;p18"/>
          <p:cNvPicPr preferRelativeResize="0"/>
          <p:nvPr/>
        </p:nvPicPr>
        <p:blipFill rotWithShape="1">
          <a:blip r:embed="rId3">
            <a:alphaModFix/>
          </a:blip>
          <a:srcRect b="4717" l="1667" r="1928" t="6100"/>
          <a:stretch/>
        </p:blipFill>
        <p:spPr>
          <a:xfrm>
            <a:off x="1552975" y="695450"/>
            <a:ext cx="6243800" cy="3507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1381250" y="922668"/>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ARIMA Model</a:t>
            </a:r>
            <a:endParaRPr>
              <a:highlight>
                <a:srgbClr val="FFCD00"/>
              </a:highlight>
            </a:endParaRPr>
          </a:p>
        </p:txBody>
      </p:sp>
      <p:sp>
        <p:nvSpPr>
          <p:cNvPr id="170" name="Google Shape;170;p19"/>
          <p:cNvSpPr txBox="1"/>
          <p:nvPr>
            <p:ph idx="1" type="body"/>
          </p:nvPr>
        </p:nvSpPr>
        <p:spPr>
          <a:xfrm>
            <a:off x="1381250" y="1644048"/>
            <a:ext cx="6809700" cy="1652700"/>
          </a:xfrm>
          <a:prstGeom prst="rect">
            <a:avLst/>
          </a:prstGeom>
        </p:spPr>
        <p:txBody>
          <a:bodyPr anchorCtr="0" anchor="t" bIns="91425" lIns="91425" spcFirstLastPara="1" rIns="91425" wrap="square" tIns="91425">
            <a:noAutofit/>
          </a:bodyPr>
          <a:lstStyle/>
          <a:p>
            <a:pPr indent="-368300" lvl="0" marL="457200" rtl="0" algn="l">
              <a:spcBef>
                <a:spcPts val="600"/>
              </a:spcBef>
              <a:spcAft>
                <a:spcPts val="0"/>
              </a:spcAft>
              <a:buSzPts val="2200"/>
              <a:buFont typeface="Lora"/>
              <a:buChar char="◉"/>
            </a:pPr>
            <a:r>
              <a:rPr lang="en" sz="2200">
                <a:latin typeface="Lora"/>
                <a:ea typeface="Lora"/>
                <a:cs typeface="Lora"/>
                <a:sym typeface="Lora"/>
              </a:rPr>
              <a:t>Non Stationary</a:t>
            </a:r>
            <a:endParaRPr sz="2200">
              <a:latin typeface="Lora"/>
              <a:ea typeface="Lora"/>
              <a:cs typeface="Lora"/>
              <a:sym typeface="Lora"/>
            </a:endParaRPr>
          </a:p>
          <a:p>
            <a:pPr indent="-368300" lvl="0" marL="457200" rtl="0" algn="l">
              <a:lnSpc>
                <a:spcPct val="115000"/>
              </a:lnSpc>
              <a:spcBef>
                <a:spcPts val="0"/>
              </a:spcBef>
              <a:spcAft>
                <a:spcPts val="0"/>
              </a:spcAft>
              <a:buSzPts val="2200"/>
              <a:buFont typeface="Lora"/>
              <a:buChar char="◉"/>
            </a:pPr>
            <a:r>
              <a:rPr lang="en" sz="2200">
                <a:latin typeface="Lora"/>
                <a:ea typeface="Lora"/>
                <a:cs typeface="Lora"/>
                <a:sym typeface="Lora"/>
              </a:rPr>
              <a:t>Difference Stationary TS</a:t>
            </a:r>
            <a:endParaRPr sz="2200">
              <a:latin typeface="Lora"/>
              <a:ea typeface="Lora"/>
              <a:cs typeface="Lora"/>
              <a:sym typeface="Lora"/>
            </a:endParaRPr>
          </a:p>
          <a:p>
            <a:pPr indent="-368300" lvl="0" marL="457200" rtl="0" algn="l">
              <a:lnSpc>
                <a:spcPct val="115000"/>
              </a:lnSpc>
              <a:spcBef>
                <a:spcPts val="0"/>
              </a:spcBef>
              <a:spcAft>
                <a:spcPts val="0"/>
              </a:spcAft>
              <a:buSzPts val="2200"/>
              <a:buFont typeface="Lora"/>
              <a:buChar char="◉"/>
            </a:pPr>
            <a:r>
              <a:rPr lang="en" sz="2200">
                <a:latin typeface="Lora"/>
                <a:ea typeface="Lora"/>
                <a:cs typeface="Lora"/>
                <a:sym typeface="Lora"/>
              </a:rPr>
              <a:t>ARIMA(p,d,q)</a:t>
            </a:r>
            <a:endParaRPr sz="2200">
              <a:latin typeface="Lora"/>
              <a:ea typeface="Lora"/>
              <a:cs typeface="Lora"/>
              <a:sym typeface="Lora"/>
            </a:endParaRPr>
          </a:p>
          <a:p>
            <a:pPr indent="-342900" lvl="1" marL="914400" rtl="0" algn="l">
              <a:spcBef>
                <a:spcPts val="0"/>
              </a:spcBef>
              <a:spcAft>
                <a:spcPts val="0"/>
              </a:spcAft>
              <a:buSzPts val="1800"/>
              <a:buFont typeface="Lora"/>
              <a:buChar char="○"/>
            </a:pPr>
            <a:r>
              <a:rPr lang="en" sz="1800">
                <a:latin typeface="Lora"/>
                <a:ea typeface="Lora"/>
                <a:cs typeface="Lora"/>
                <a:sym typeface="Lora"/>
              </a:rPr>
              <a:t>d</a:t>
            </a:r>
            <a:r>
              <a:rPr lang="en" sz="1800">
                <a:latin typeface="Lora"/>
                <a:ea typeface="Lora"/>
                <a:cs typeface="Lora"/>
                <a:sym typeface="Lora"/>
              </a:rPr>
              <a:t> :  After dth differenced series is stationary</a:t>
            </a:r>
            <a:endParaRPr sz="1800">
              <a:latin typeface="Lora"/>
              <a:ea typeface="Lora"/>
              <a:cs typeface="Lora"/>
              <a:sym typeface="Lora"/>
            </a:endParaRPr>
          </a:p>
          <a:p>
            <a:pPr indent="-342900" lvl="1" marL="914400" rtl="0" algn="l">
              <a:spcBef>
                <a:spcPts val="0"/>
              </a:spcBef>
              <a:spcAft>
                <a:spcPts val="0"/>
              </a:spcAft>
              <a:buSzPts val="1800"/>
              <a:buFont typeface="Lora"/>
              <a:buChar char="○"/>
            </a:pPr>
            <a:r>
              <a:rPr lang="en" sz="1800">
                <a:latin typeface="Lora"/>
                <a:ea typeface="Lora"/>
                <a:cs typeface="Lora"/>
                <a:sym typeface="Lora"/>
              </a:rPr>
              <a:t>p </a:t>
            </a:r>
            <a:r>
              <a:rPr lang="en" sz="1800">
                <a:latin typeface="Lora"/>
                <a:ea typeface="Lora"/>
                <a:cs typeface="Lora"/>
                <a:sym typeface="Lora"/>
              </a:rPr>
              <a:t>:  PACF chopped off after Lag p</a:t>
            </a:r>
            <a:endParaRPr sz="1800">
              <a:latin typeface="Lora"/>
              <a:ea typeface="Lora"/>
              <a:cs typeface="Lora"/>
              <a:sym typeface="Lora"/>
            </a:endParaRPr>
          </a:p>
          <a:p>
            <a:pPr indent="-342900" lvl="1" marL="914400" rtl="0" algn="l">
              <a:spcBef>
                <a:spcPts val="0"/>
              </a:spcBef>
              <a:spcAft>
                <a:spcPts val="0"/>
              </a:spcAft>
              <a:buSzPts val="1800"/>
              <a:buFont typeface="Lora"/>
              <a:buChar char="○"/>
            </a:pPr>
            <a:r>
              <a:rPr lang="en" sz="1800">
                <a:latin typeface="Lora"/>
                <a:ea typeface="Lora"/>
                <a:cs typeface="Lora"/>
                <a:sym typeface="Lora"/>
              </a:rPr>
              <a:t>q</a:t>
            </a:r>
            <a:r>
              <a:rPr lang="en" sz="1800">
                <a:latin typeface="Lora"/>
                <a:ea typeface="Lora"/>
                <a:cs typeface="Lora"/>
                <a:sym typeface="Lora"/>
              </a:rPr>
              <a:t> :  ACF</a:t>
            </a:r>
            <a:r>
              <a:rPr lang="en" sz="1800">
                <a:solidFill>
                  <a:srgbClr val="FF0000"/>
                </a:solidFill>
                <a:latin typeface="Lora"/>
                <a:ea typeface="Lora"/>
                <a:cs typeface="Lora"/>
                <a:sym typeface="Lora"/>
              </a:rPr>
              <a:t> </a:t>
            </a:r>
            <a:r>
              <a:rPr lang="en" sz="1800">
                <a:latin typeface="Lora"/>
                <a:ea typeface="Lora"/>
                <a:cs typeface="Lora"/>
                <a:sym typeface="Lora"/>
              </a:rPr>
              <a:t>chopped off after Lag q</a:t>
            </a:r>
            <a:endParaRPr sz="1800">
              <a:latin typeface="Lora"/>
              <a:ea typeface="Lora"/>
              <a:cs typeface="Lora"/>
              <a:sym typeface="Lora"/>
            </a:endParaRPr>
          </a:p>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None/>
            </a:pPr>
            <a:r>
              <a:t/>
            </a:r>
            <a:endParaRPr/>
          </a:p>
        </p:txBody>
      </p:sp>
      <p:sp>
        <p:nvSpPr>
          <p:cNvPr id="171" name="Google Shape;171;p19"/>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2" name="Google Shape;172;p19"/>
          <p:cNvSpPr txBox="1"/>
          <p:nvPr/>
        </p:nvSpPr>
        <p:spPr>
          <a:xfrm>
            <a:off x="755250" y="859375"/>
            <a:ext cx="543900" cy="562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Lora"/>
                <a:ea typeface="Lora"/>
                <a:cs typeface="Lora"/>
                <a:sym typeface="Lora"/>
              </a:rPr>
              <a:t>3</a:t>
            </a:r>
            <a:endParaRPr sz="2400">
              <a:latin typeface="Lora"/>
              <a:ea typeface="Lora"/>
              <a:cs typeface="Lora"/>
              <a:sym typeface="Lor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0"/>
          <p:cNvSpPr txBox="1"/>
          <p:nvPr>
            <p:ph idx="12" type="sldNum"/>
          </p:nvPr>
        </p:nvSpPr>
        <p:spPr>
          <a:xfrm>
            <a:off x="4297650" y="4791900"/>
            <a:ext cx="548700" cy="35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178" name="Google Shape;178;p20"/>
          <p:cNvGrpSpPr/>
          <p:nvPr/>
        </p:nvGrpSpPr>
        <p:grpSpPr>
          <a:xfrm>
            <a:off x="4390318" y="4413932"/>
            <a:ext cx="363369" cy="221115"/>
            <a:chOff x="3269900" y="3064500"/>
            <a:chExt cx="432325" cy="263075"/>
          </a:xfrm>
        </p:grpSpPr>
        <p:sp>
          <p:nvSpPr>
            <p:cNvPr id="179" name="Google Shape;179;p20"/>
            <p:cNvSpPr/>
            <p:nvPr/>
          </p:nvSpPr>
          <p:spPr>
            <a:xfrm>
              <a:off x="3269900" y="3064500"/>
              <a:ext cx="432325" cy="263075"/>
            </a:xfrm>
            <a:custGeom>
              <a:rect b="b" l="l" r="r" t="t"/>
              <a:pathLst>
                <a:path extrusionOk="0" fill="none" h="10523" w="17293">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0"/>
            <p:cNvSpPr/>
            <p:nvPr/>
          </p:nvSpPr>
          <p:spPr>
            <a:xfrm>
              <a:off x="3445875" y="3155825"/>
              <a:ext cx="80400" cy="80400"/>
            </a:xfrm>
            <a:custGeom>
              <a:rect b="b" l="l" r="r" t="t"/>
              <a:pathLst>
                <a:path extrusionOk="0" fill="none" h="3216" w="3216">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0"/>
            <p:cNvSpPr/>
            <p:nvPr/>
          </p:nvSpPr>
          <p:spPr>
            <a:xfrm>
              <a:off x="3381925" y="3091900"/>
              <a:ext cx="208275" cy="208275"/>
            </a:xfrm>
            <a:custGeom>
              <a:rect b="b" l="l" r="r" t="t"/>
              <a:pathLst>
                <a:path extrusionOk="0" fill="none" h="8331" w="8331">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82" name="Google Shape;182;p20"/>
          <p:cNvPicPr preferRelativeResize="0"/>
          <p:nvPr/>
        </p:nvPicPr>
        <p:blipFill rotWithShape="1">
          <a:blip r:embed="rId3">
            <a:alphaModFix/>
          </a:blip>
          <a:srcRect b="6791" l="6968" r="62547" t="14697"/>
          <a:stretch/>
        </p:blipFill>
        <p:spPr>
          <a:xfrm>
            <a:off x="619200" y="664850"/>
            <a:ext cx="2114201" cy="2846550"/>
          </a:xfrm>
          <a:prstGeom prst="rect">
            <a:avLst/>
          </a:prstGeom>
          <a:noFill/>
          <a:ln>
            <a:noFill/>
          </a:ln>
        </p:spPr>
      </p:pic>
      <p:sp>
        <p:nvSpPr>
          <p:cNvPr id="183" name="Google Shape;183;p20"/>
          <p:cNvSpPr txBox="1"/>
          <p:nvPr/>
        </p:nvSpPr>
        <p:spPr>
          <a:xfrm>
            <a:off x="1008400" y="3549825"/>
            <a:ext cx="1725000" cy="35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Quattrocento Sans"/>
                <a:ea typeface="Quattrocento Sans"/>
                <a:cs typeface="Quattrocento Sans"/>
                <a:sym typeface="Quattrocento Sans"/>
              </a:rPr>
              <a:t>ACF of HIGH</a:t>
            </a:r>
            <a:endParaRPr>
              <a:latin typeface="Quattrocento Sans"/>
              <a:ea typeface="Quattrocento Sans"/>
              <a:cs typeface="Quattrocento Sans"/>
              <a:sym typeface="Quattrocento Sans"/>
            </a:endParaRPr>
          </a:p>
        </p:txBody>
      </p:sp>
      <p:pic>
        <p:nvPicPr>
          <p:cNvPr id="184" name="Google Shape;184;p20"/>
          <p:cNvPicPr preferRelativeResize="0"/>
          <p:nvPr/>
        </p:nvPicPr>
        <p:blipFill rotWithShape="1">
          <a:blip r:embed="rId4">
            <a:alphaModFix/>
          </a:blip>
          <a:srcRect b="6483" l="7196" r="63356" t="14838"/>
          <a:stretch/>
        </p:blipFill>
        <p:spPr>
          <a:xfrm>
            <a:off x="3514888" y="664850"/>
            <a:ext cx="2114202" cy="2846551"/>
          </a:xfrm>
          <a:prstGeom prst="rect">
            <a:avLst/>
          </a:prstGeom>
          <a:noFill/>
          <a:ln>
            <a:noFill/>
          </a:ln>
        </p:spPr>
      </p:pic>
      <p:sp>
        <p:nvSpPr>
          <p:cNvPr id="185" name="Google Shape;185;p20"/>
          <p:cNvSpPr txBox="1"/>
          <p:nvPr/>
        </p:nvSpPr>
        <p:spPr>
          <a:xfrm>
            <a:off x="3930600" y="3511400"/>
            <a:ext cx="1282800" cy="22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Quattrocento Sans"/>
                <a:ea typeface="Quattrocento Sans"/>
                <a:cs typeface="Quattrocento Sans"/>
                <a:sym typeface="Quattrocento Sans"/>
              </a:rPr>
              <a:t>ACF after first differencing </a:t>
            </a:r>
            <a:r>
              <a:rPr lang="en">
                <a:solidFill>
                  <a:srgbClr val="FF0000"/>
                </a:solidFill>
                <a:latin typeface="Quattrocento Sans"/>
                <a:ea typeface="Quattrocento Sans"/>
                <a:cs typeface="Quattrocento Sans"/>
                <a:sym typeface="Quattrocento Sans"/>
              </a:rPr>
              <a:t>q=1</a:t>
            </a:r>
            <a:endParaRPr>
              <a:solidFill>
                <a:srgbClr val="FF0000"/>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a:latin typeface="Quattrocento Sans"/>
              <a:ea typeface="Quattrocento Sans"/>
              <a:cs typeface="Quattrocento Sans"/>
              <a:sym typeface="Quattrocento Sans"/>
            </a:endParaRPr>
          </a:p>
        </p:txBody>
      </p:sp>
      <p:sp>
        <p:nvSpPr>
          <p:cNvPr id="186" name="Google Shape;186;p20"/>
          <p:cNvSpPr txBox="1"/>
          <p:nvPr/>
        </p:nvSpPr>
        <p:spPr>
          <a:xfrm>
            <a:off x="6776550" y="3511400"/>
            <a:ext cx="1563300" cy="22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Quattrocento Sans"/>
                <a:ea typeface="Quattrocento Sans"/>
                <a:cs typeface="Quattrocento Sans"/>
                <a:sym typeface="Quattrocento Sans"/>
              </a:rPr>
              <a:t>PACF after first differencing</a:t>
            </a:r>
            <a:endParaRPr>
              <a:latin typeface="Quattrocento Sans"/>
              <a:ea typeface="Quattrocento Sans"/>
              <a:cs typeface="Quattrocento Sans"/>
              <a:sym typeface="Quattrocento Sans"/>
            </a:endParaRPr>
          </a:p>
          <a:p>
            <a:pPr indent="0" lvl="0" marL="0" rtl="0" algn="l">
              <a:spcBef>
                <a:spcPts val="0"/>
              </a:spcBef>
              <a:spcAft>
                <a:spcPts val="0"/>
              </a:spcAft>
              <a:buNone/>
            </a:pPr>
            <a:r>
              <a:rPr lang="en">
                <a:latin typeface="Quattrocento Sans"/>
                <a:ea typeface="Quattrocento Sans"/>
                <a:cs typeface="Quattrocento Sans"/>
                <a:sym typeface="Quattrocento Sans"/>
              </a:rPr>
              <a:t> </a:t>
            </a:r>
            <a:r>
              <a:rPr lang="en">
                <a:solidFill>
                  <a:srgbClr val="FF0000"/>
                </a:solidFill>
                <a:latin typeface="Quattrocento Sans"/>
                <a:ea typeface="Quattrocento Sans"/>
                <a:cs typeface="Quattrocento Sans"/>
                <a:sym typeface="Quattrocento Sans"/>
              </a:rPr>
              <a:t>p= 2 or 1</a:t>
            </a:r>
            <a:endParaRPr>
              <a:solidFill>
                <a:srgbClr val="FF0000"/>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a:latin typeface="Quattrocento Sans"/>
              <a:ea typeface="Quattrocento Sans"/>
              <a:cs typeface="Quattrocento Sans"/>
              <a:sym typeface="Quattrocento Sans"/>
            </a:endParaRPr>
          </a:p>
          <a:p>
            <a:pPr indent="0" lvl="0" marL="0" rtl="0" algn="l">
              <a:spcBef>
                <a:spcPts val="0"/>
              </a:spcBef>
              <a:spcAft>
                <a:spcPts val="0"/>
              </a:spcAft>
              <a:buNone/>
            </a:pPr>
            <a:r>
              <a:t/>
            </a:r>
            <a:endParaRPr>
              <a:latin typeface="Quattrocento Sans"/>
              <a:ea typeface="Quattrocento Sans"/>
              <a:cs typeface="Quattrocento Sans"/>
              <a:sym typeface="Quattrocento Sans"/>
            </a:endParaRPr>
          </a:p>
        </p:txBody>
      </p:sp>
      <p:pic>
        <p:nvPicPr>
          <p:cNvPr id="187" name="Google Shape;187;p20"/>
          <p:cNvPicPr preferRelativeResize="0"/>
          <p:nvPr/>
        </p:nvPicPr>
        <p:blipFill rotWithShape="1">
          <a:blip r:embed="rId4">
            <a:alphaModFix/>
          </a:blip>
          <a:srcRect b="6483" l="37874" r="31287" t="14838"/>
          <a:stretch/>
        </p:blipFill>
        <p:spPr>
          <a:xfrm>
            <a:off x="6335487" y="664850"/>
            <a:ext cx="2214025" cy="28465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Vio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