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1FCCDB-4FCF-40E1-8884-30CC43880F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D64715-5AB9-4B28-BC9C-7AFF912C3E85}">
      <dgm:prSet/>
      <dgm:spPr/>
      <dgm:t>
        <a:bodyPr/>
        <a:lstStyle/>
        <a:p>
          <a:r>
            <a:rPr lang="en-US"/>
            <a:t>Home: Add Deposit · Make Payment · Ledger · Exit</a:t>
          </a:r>
        </a:p>
      </dgm:t>
    </dgm:pt>
    <dgm:pt modelId="{653C7FDE-D428-49C2-B9DF-1B93DFCB26A6}" type="parTrans" cxnId="{F93FA2D1-1955-45CA-9D52-F452D8F9FBCC}">
      <dgm:prSet/>
      <dgm:spPr/>
      <dgm:t>
        <a:bodyPr/>
        <a:lstStyle/>
        <a:p>
          <a:endParaRPr lang="en-US"/>
        </a:p>
      </dgm:t>
    </dgm:pt>
    <dgm:pt modelId="{0B7DB2C6-D35F-4A8D-8DDE-7A6DAC9F4F71}" type="sibTrans" cxnId="{F93FA2D1-1955-45CA-9D52-F452D8F9FBCC}">
      <dgm:prSet/>
      <dgm:spPr/>
      <dgm:t>
        <a:bodyPr/>
        <a:lstStyle/>
        <a:p>
          <a:endParaRPr lang="en-US"/>
        </a:p>
      </dgm:t>
    </dgm:pt>
    <dgm:pt modelId="{B3281EE0-FBE6-4F57-B3C6-FCFD281B7811}">
      <dgm:prSet/>
      <dgm:spPr/>
      <dgm:t>
        <a:bodyPr/>
        <a:lstStyle/>
        <a:p>
          <a:r>
            <a:rPr lang="en-US"/>
            <a:t>Ledger: All · Deposits · Payments · Reports · Back</a:t>
          </a:r>
        </a:p>
      </dgm:t>
    </dgm:pt>
    <dgm:pt modelId="{051C1DA3-6172-4EE5-A570-21FD9586C8DC}" type="parTrans" cxnId="{0A1A24B4-DE12-41DC-ACFC-5F1F5A443BF8}">
      <dgm:prSet/>
      <dgm:spPr/>
      <dgm:t>
        <a:bodyPr/>
        <a:lstStyle/>
        <a:p>
          <a:endParaRPr lang="en-US"/>
        </a:p>
      </dgm:t>
    </dgm:pt>
    <dgm:pt modelId="{0ED0880C-EEC3-4AF3-AB44-7FA27F06D91E}" type="sibTrans" cxnId="{0A1A24B4-DE12-41DC-ACFC-5F1F5A443BF8}">
      <dgm:prSet/>
      <dgm:spPr/>
      <dgm:t>
        <a:bodyPr/>
        <a:lstStyle/>
        <a:p>
          <a:endParaRPr lang="en-US"/>
        </a:p>
      </dgm:t>
    </dgm:pt>
    <dgm:pt modelId="{57E1A5A3-3F8A-446B-9CDA-0CBF02D27170}">
      <dgm:prSet/>
      <dgm:spPr/>
      <dgm:t>
        <a:bodyPr/>
        <a:lstStyle/>
        <a:p>
          <a:r>
            <a:rPr lang="en-US"/>
            <a:t>Reports: MTD · Previous Month · YTD · Previous Year · Search by Vendor</a:t>
          </a:r>
        </a:p>
      </dgm:t>
    </dgm:pt>
    <dgm:pt modelId="{4AC557E7-7B00-487F-8E07-4110D2B95E9E}" type="parTrans" cxnId="{EF17C0A3-9400-440E-81D8-9A822AAA6250}">
      <dgm:prSet/>
      <dgm:spPr/>
      <dgm:t>
        <a:bodyPr/>
        <a:lstStyle/>
        <a:p>
          <a:endParaRPr lang="en-US"/>
        </a:p>
      </dgm:t>
    </dgm:pt>
    <dgm:pt modelId="{F9D9649C-084B-4164-93AA-2123492CFD54}" type="sibTrans" cxnId="{EF17C0A3-9400-440E-81D8-9A822AAA6250}">
      <dgm:prSet/>
      <dgm:spPr/>
      <dgm:t>
        <a:bodyPr/>
        <a:lstStyle/>
        <a:p>
          <a:endParaRPr lang="en-US"/>
        </a:p>
      </dgm:t>
    </dgm:pt>
    <dgm:pt modelId="{4EFA969E-6BBE-4947-9569-BDED610C4FB5}" type="pres">
      <dgm:prSet presAssocID="{5F1FCCDB-4FCF-40E1-8884-30CC43880F4F}" presName="root" presStyleCnt="0">
        <dgm:presLayoutVars>
          <dgm:dir/>
          <dgm:resizeHandles val="exact"/>
        </dgm:presLayoutVars>
      </dgm:prSet>
      <dgm:spPr/>
    </dgm:pt>
    <dgm:pt modelId="{3F5715BD-E250-406A-8FD0-582E409B2B75}" type="pres">
      <dgm:prSet presAssocID="{35D64715-5AB9-4B28-BC9C-7AFF912C3E85}" presName="compNode" presStyleCnt="0"/>
      <dgm:spPr/>
    </dgm:pt>
    <dgm:pt modelId="{782D75EC-E1B4-40E3-BD3D-00F91DAD5E22}" type="pres">
      <dgm:prSet presAssocID="{35D64715-5AB9-4B28-BC9C-7AFF912C3E85}" presName="bgRect" presStyleLbl="bgShp" presStyleIdx="0" presStyleCnt="3"/>
      <dgm:spPr/>
    </dgm:pt>
    <dgm:pt modelId="{C1329E49-6E13-481B-B5C4-1A750B6DEDBE}" type="pres">
      <dgm:prSet presAssocID="{35D64715-5AB9-4B28-BC9C-7AFF912C3E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F755B3CA-5FFD-42BF-8066-1C9A1A5B2BFD}" type="pres">
      <dgm:prSet presAssocID="{35D64715-5AB9-4B28-BC9C-7AFF912C3E85}" presName="spaceRect" presStyleCnt="0"/>
      <dgm:spPr/>
    </dgm:pt>
    <dgm:pt modelId="{35E9F5C9-01A6-482A-8FD3-EB0385457D87}" type="pres">
      <dgm:prSet presAssocID="{35D64715-5AB9-4B28-BC9C-7AFF912C3E85}" presName="parTx" presStyleLbl="revTx" presStyleIdx="0" presStyleCnt="3">
        <dgm:presLayoutVars>
          <dgm:chMax val="0"/>
          <dgm:chPref val="0"/>
        </dgm:presLayoutVars>
      </dgm:prSet>
      <dgm:spPr/>
    </dgm:pt>
    <dgm:pt modelId="{C2FD8027-CB91-4843-B111-9D185A0444CD}" type="pres">
      <dgm:prSet presAssocID="{0B7DB2C6-D35F-4A8D-8DDE-7A6DAC9F4F71}" presName="sibTrans" presStyleCnt="0"/>
      <dgm:spPr/>
    </dgm:pt>
    <dgm:pt modelId="{4B653540-E4D2-4996-8E13-C35056F3248B}" type="pres">
      <dgm:prSet presAssocID="{B3281EE0-FBE6-4F57-B3C6-FCFD281B7811}" presName="compNode" presStyleCnt="0"/>
      <dgm:spPr/>
    </dgm:pt>
    <dgm:pt modelId="{9B189077-0364-4F9E-9373-E83CEC9D832D}" type="pres">
      <dgm:prSet presAssocID="{B3281EE0-FBE6-4F57-B3C6-FCFD281B7811}" presName="bgRect" presStyleLbl="bgShp" presStyleIdx="1" presStyleCnt="3"/>
      <dgm:spPr/>
    </dgm:pt>
    <dgm:pt modelId="{CEC03FC1-7263-4151-862B-3AD4137E80D2}" type="pres">
      <dgm:prSet presAssocID="{B3281EE0-FBE6-4F57-B3C6-FCFD281B78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0A046DF3-88E8-4877-8D18-DAABF30D6FB0}" type="pres">
      <dgm:prSet presAssocID="{B3281EE0-FBE6-4F57-B3C6-FCFD281B7811}" presName="spaceRect" presStyleCnt="0"/>
      <dgm:spPr/>
    </dgm:pt>
    <dgm:pt modelId="{31E40B1C-BC00-4773-85CE-4CCC1B8A1E7C}" type="pres">
      <dgm:prSet presAssocID="{B3281EE0-FBE6-4F57-B3C6-FCFD281B7811}" presName="parTx" presStyleLbl="revTx" presStyleIdx="1" presStyleCnt="3">
        <dgm:presLayoutVars>
          <dgm:chMax val="0"/>
          <dgm:chPref val="0"/>
        </dgm:presLayoutVars>
      </dgm:prSet>
      <dgm:spPr/>
    </dgm:pt>
    <dgm:pt modelId="{915E4D1B-06F3-49B6-AEBC-7B3D5F7876B9}" type="pres">
      <dgm:prSet presAssocID="{0ED0880C-EEC3-4AF3-AB44-7FA27F06D91E}" presName="sibTrans" presStyleCnt="0"/>
      <dgm:spPr/>
    </dgm:pt>
    <dgm:pt modelId="{F4DA8377-77A9-4F5D-A428-586E50EC0181}" type="pres">
      <dgm:prSet presAssocID="{57E1A5A3-3F8A-446B-9CDA-0CBF02D27170}" presName="compNode" presStyleCnt="0"/>
      <dgm:spPr/>
    </dgm:pt>
    <dgm:pt modelId="{68B46344-BBB7-476A-B0DB-CDD625AD23E7}" type="pres">
      <dgm:prSet presAssocID="{57E1A5A3-3F8A-446B-9CDA-0CBF02D27170}" presName="bgRect" presStyleLbl="bgShp" presStyleIdx="2" presStyleCnt="3"/>
      <dgm:spPr/>
    </dgm:pt>
    <dgm:pt modelId="{7C9EC6D4-5621-4C3E-BCC8-68E41E7D0CAD}" type="pres">
      <dgm:prSet presAssocID="{57E1A5A3-3F8A-446B-9CDA-0CBF02D2717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1B054CB8-02B1-4957-BDA2-849D9AAFF7A2}" type="pres">
      <dgm:prSet presAssocID="{57E1A5A3-3F8A-446B-9CDA-0CBF02D27170}" presName="spaceRect" presStyleCnt="0"/>
      <dgm:spPr/>
    </dgm:pt>
    <dgm:pt modelId="{CD0F6CC8-EFC1-4DCE-91D1-6A6718917B4E}" type="pres">
      <dgm:prSet presAssocID="{57E1A5A3-3F8A-446B-9CDA-0CBF02D2717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4FC4651-1869-461D-BBEB-E53DCC2131D3}" type="presOf" srcId="{35D64715-5AB9-4B28-BC9C-7AFF912C3E85}" destId="{35E9F5C9-01A6-482A-8FD3-EB0385457D87}" srcOrd="0" destOrd="0" presId="urn:microsoft.com/office/officeart/2018/2/layout/IconVerticalSolidList"/>
    <dgm:cxn modelId="{B00FAE8B-05C0-4D5B-93C3-F766DDD41E76}" type="presOf" srcId="{57E1A5A3-3F8A-446B-9CDA-0CBF02D27170}" destId="{CD0F6CC8-EFC1-4DCE-91D1-6A6718917B4E}" srcOrd="0" destOrd="0" presId="urn:microsoft.com/office/officeart/2018/2/layout/IconVerticalSolidList"/>
    <dgm:cxn modelId="{C97EF298-E02E-4B59-9F8D-BCD8AB55CBD7}" type="presOf" srcId="{5F1FCCDB-4FCF-40E1-8884-30CC43880F4F}" destId="{4EFA969E-6BBE-4947-9569-BDED610C4FB5}" srcOrd="0" destOrd="0" presId="urn:microsoft.com/office/officeart/2018/2/layout/IconVerticalSolidList"/>
    <dgm:cxn modelId="{EF17C0A3-9400-440E-81D8-9A822AAA6250}" srcId="{5F1FCCDB-4FCF-40E1-8884-30CC43880F4F}" destId="{57E1A5A3-3F8A-446B-9CDA-0CBF02D27170}" srcOrd="2" destOrd="0" parTransId="{4AC557E7-7B00-487F-8E07-4110D2B95E9E}" sibTransId="{F9D9649C-084B-4164-93AA-2123492CFD54}"/>
    <dgm:cxn modelId="{0A1A24B4-DE12-41DC-ACFC-5F1F5A443BF8}" srcId="{5F1FCCDB-4FCF-40E1-8884-30CC43880F4F}" destId="{B3281EE0-FBE6-4F57-B3C6-FCFD281B7811}" srcOrd="1" destOrd="0" parTransId="{051C1DA3-6172-4EE5-A570-21FD9586C8DC}" sibTransId="{0ED0880C-EEC3-4AF3-AB44-7FA27F06D91E}"/>
    <dgm:cxn modelId="{F93FA2D1-1955-45CA-9D52-F452D8F9FBCC}" srcId="{5F1FCCDB-4FCF-40E1-8884-30CC43880F4F}" destId="{35D64715-5AB9-4B28-BC9C-7AFF912C3E85}" srcOrd="0" destOrd="0" parTransId="{653C7FDE-D428-49C2-B9DF-1B93DFCB26A6}" sibTransId="{0B7DB2C6-D35F-4A8D-8DDE-7A6DAC9F4F71}"/>
    <dgm:cxn modelId="{A3BA57D2-C4F6-4BC8-AAD7-B122367A1B90}" type="presOf" srcId="{B3281EE0-FBE6-4F57-B3C6-FCFD281B7811}" destId="{31E40B1C-BC00-4773-85CE-4CCC1B8A1E7C}" srcOrd="0" destOrd="0" presId="urn:microsoft.com/office/officeart/2018/2/layout/IconVerticalSolidList"/>
    <dgm:cxn modelId="{98832E4E-CBF7-4EF6-8C0A-10CF7CCD6419}" type="presParOf" srcId="{4EFA969E-6BBE-4947-9569-BDED610C4FB5}" destId="{3F5715BD-E250-406A-8FD0-582E409B2B75}" srcOrd="0" destOrd="0" presId="urn:microsoft.com/office/officeart/2018/2/layout/IconVerticalSolidList"/>
    <dgm:cxn modelId="{EA3754CC-2929-4145-B6C4-D36C3CB30673}" type="presParOf" srcId="{3F5715BD-E250-406A-8FD0-582E409B2B75}" destId="{782D75EC-E1B4-40E3-BD3D-00F91DAD5E22}" srcOrd="0" destOrd="0" presId="urn:microsoft.com/office/officeart/2018/2/layout/IconVerticalSolidList"/>
    <dgm:cxn modelId="{AA938237-7C95-4979-A27F-2B442F3DEC45}" type="presParOf" srcId="{3F5715BD-E250-406A-8FD0-582E409B2B75}" destId="{C1329E49-6E13-481B-B5C4-1A750B6DEDBE}" srcOrd="1" destOrd="0" presId="urn:microsoft.com/office/officeart/2018/2/layout/IconVerticalSolidList"/>
    <dgm:cxn modelId="{CBA41095-590E-4952-990F-6F56189D9C13}" type="presParOf" srcId="{3F5715BD-E250-406A-8FD0-582E409B2B75}" destId="{F755B3CA-5FFD-42BF-8066-1C9A1A5B2BFD}" srcOrd="2" destOrd="0" presId="urn:microsoft.com/office/officeart/2018/2/layout/IconVerticalSolidList"/>
    <dgm:cxn modelId="{030989BF-A595-4EFE-A6F0-E7139224749C}" type="presParOf" srcId="{3F5715BD-E250-406A-8FD0-582E409B2B75}" destId="{35E9F5C9-01A6-482A-8FD3-EB0385457D87}" srcOrd="3" destOrd="0" presId="urn:microsoft.com/office/officeart/2018/2/layout/IconVerticalSolidList"/>
    <dgm:cxn modelId="{C8BE24C4-0598-448F-9F43-BC1ACDB106AE}" type="presParOf" srcId="{4EFA969E-6BBE-4947-9569-BDED610C4FB5}" destId="{C2FD8027-CB91-4843-B111-9D185A0444CD}" srcOrd="1" destOrd="0" presId="urn:microsoft.com/office/officeart/2018/2/layout/IconVerticalSolidList"/>
    <dgm:cxn modelId="{49FD3067-FB01-4871-B82C-83D3AA069B31}" type="presParOf" srcId="{4EFA969E-6BBE-4947-9569-BDED610C4FB5}" destId="{4B653540-E4D2-4996-8E13-C35056F3248B}" srcOrd="2" destOrd="0" presId="urn:microsoft.com/office/officeart/2018/2/layout/IconVerticalSolidList"/>
    <dgm:cxn modelId="{4B8F1F0D-1D7D-45F1-9DE4-E593576E2C5E}" type="presParOf" srcId="{4B653540-E4D2-4996-8E13-C35056F3248B}" destId="{9B189077-0364-4F9E-9373-E83CEC9D832D}" srcOrd="0" destOrd="0" presId="urn:microsoft.com/office/officeart/2018/2/layout/IconVerticalSolidList"/>
    <dgm:cxn modelId="{E18E4C3E-B3DD-419C-A235-A5A6FDA02A54}" type="presParOf" srcId="{4B653540-E4D2-4996-8E13-C35056F3248B}" destId="{CEC03FC1-7263-4151-862B-3AD4137E80D2}" srcOrd="1" destOrd="0" presId="urn:microsoft.com/office/officeart/2018/2/layout/IconVerticalSolidList"/>
    <dgm:cxn modelId="{10018D9B-DCD6-437E-A045-DE5AA8FF13A4}" type="presParOf" srcId="{4B653540-E4D2-4996-8E13-C35056F3248B}" destId="{0A046DF3-88E8-4877-8D18-DAABF30D6FB0}" srcOrd="2" destOrd="0" presId="urn:microsoft.com/office/officeart/2018/2/layout/IconVerticalSolidList"/>
    <dgm:cxn modelId="{0437826E-C005-4B55-9298-1CE38CE9BB68}" type="presParOf" srcId="{4B653540-E4D2-4996-8E13-C35056F3248B}" destId="{31E40B1C-BC00-4773-85CE-4CCC1B8A1E7C}" srcOrd="3" destOrd="0" presId="urn:microsoft.com/office/officeart/2018/2/layout/IconVerticalSolidList"/>
    <dgm:cxn modelId="{65A7CEBD-7D24-4F6A-A479-48DBD145234B}" type="presParOf" srcId="{4EFA969E-6BBE-4947-9569-BDED610C4FB5}" destId="{915E4D1B-06F3-49B6-AEBC-7B3D5F7876B9}" srcOrd="3" destOrd="0" presId="urn:microsoft.com/office/officeart/2018/2/layout/IconVerticalSolidList"/>
    <dgm:cxn modelId="{1EE61B26-664E-42CE-A349-3FC33F321EC1}" type="presParOf" srcId="{4EFA969E-6BBE-4947-9569-BDED610C4FB5}" destId="{F4DA8377-77A9-4F5D-A428-586E50EC0181}" srcOrd="4" destOrd="0" presId="urn:microsoft.com/office/officeart/2018/2/layout/IconVerticalSolidList"/>
    <dgm:cxn modelId="{2ACAB523-445D-4126-B881-B256EEF8A2BE}" type="presParOf" srcId="{F4DA8377-77A9-4F5D-A428-586E50EC0181}" destId="{68B46344-BBB7-476A-B0DB-CDD625AD23E7}" srcOrd="0" destOrd="0" presId="urn:microsoft.com/office/officeart/2018/2/layout/IconVerticalSolidList"/>
    <dgm:cxn modelId="{BF49E060-DC99-47E2-A3B8-6EBD57EADA75}" type="presParOf" srcId="{F4DA8377-77A9-4F5D-A428-586E50EC0181}" destId="{7C9EC6D4-5621-4C3E-BCC8-68E41E7D0CAD}" srcOrd="1" destOrd="0" presId="urn:microsoft.com/office/officeart/2018/2/layout/IconVerticalSolidList"/>
    <dgm:cxn modelId="{15FBEBC5-C145-481D-ADF8-B36F13CF47AB}" type="presParOf" srcId="{F4DA8377-77A9-4F5D-A428-586E50EC0181}" destId="{1B054CB8-02B1-4957-BDA2-849D9AAFF7A2}" srcOrd="2" destOrd="0" presId="urn:microsoft.com/office/officeart/2018/2/layout/IconVerticalSolidList"/>
    <dgm:cxn modelId="{99941B82-A0C1-4798-B3DC-0B1FACA32885}" type="presParOf" srcId="{F4DA8377-77A9-4F5D-A428-586E50EC0181}" destId="{CD0F6CC8-EFC1-4DCE-91D1-6A6718917B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E2EB8-1D19-4B07-B315-5F257DE3B15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4DC36A1-081B-4D8F-8DF0-A2F3316D2E97}">
      <dgm:prSet/>
      <dgm:spPr/>
      <dgm:t>
        <a:bodyPr/>
        <a:lstStyle/>
        <a:p>
          <a:r>
            <a:rPr lang="en-US"/>
            <a:t>Summary</a:t>
          </a:r>
        </a:p>
      </dgm:t>
    </dgm:pt>
    <dgm:pt modelId="{E0D4E97C-FAFB-47EB-BF75-F8EE506A48B2}" type="parTrans" cxnId="{63E4C658-3EC4-4917-A6FB-575FD44EE934}">
      <dgm:prSet/>
      <dgm:spPr/>
      <dgm:t>
        <a:bodyPr/>
        <a:lstStyle/>
        <a:p>
          <a:endParaRPr lang="en-US"/>
        </a:p>
      </dgm:t>
    </dgm:pt>
    <dgm:pt modelId="{34CE9ECE-CC8F-402E-905E-33D360107C92}" type="sibTrans" cxnId="{63E4C658-3EC4-4917-A6FB-575FD44EE934}">
      <dgm:prSet/>
      <dgm:spPr/>
      <dgm:t>
        <a:bodyPr/>
        <a:lstStyle/>
        <a:p>
          <a:endParaRPr lang="en-US"/>
        </a:p>
      </dgm:t>
    </dgm:pt>
    <dgm:pt modelId="{689E3D5A-FA99-4064-96FA-B241D16C51E0}">
      <dgm:prSet/>
      <dgm:spPr/>
      <dgm:t>
        <a:bodyPr/>
        <a:lstStyle/>
        <a:p>
          <a:r>
            <a:rPr lang="en-US"/>
            <a:t>Techniques: Scanner I/O, LocalDate/LocalTime, file append/save, vendor filter</a:t>
          </a:r>
        </a:p>
      </dgm:t>
    </dgm:pt>
    <dgm:pt modelId="{00237B3A-34D1-406F-85B9-6030587C8997}" type="parTrans" cxnId="{E9E5C92C-27DA-4783-BDA3-9A07B9A51441}">
      <dgm:prSet/>
      <dgm:spPr/>
      <dgm:t>
        <a:bodyPr/>
        <a:lstStyle/>
        <a:p>
          <a:endParaRPr lang="en-US"/>
        </a:p>
      </dgm:t>
    </dgm:pt>
    <dgm:pt modelId="{B4FD17C7-3BFF-45A3-9149-BB0F2A69A741}" type="sibTrans" cxnId="{E9E5C92C-27DA-4783-BDA3-9A07B9A51441}">
      <dgm:prSet/>
      <dgm:spPr/>
      <dgm:t>
        <a:bodyPr/>
        <a:lstStyle/>
        <a:p>
          <a:endParaRPr lang="en-US"/>
        </a:p>
      </dgm:t>
    </dgm:pt>
    <dgm:pt modelId="{948F9FB2-20D3-43FE-ADB9-0D9B45DEE1D1}">
      <dgm:prSet/>
      <dgm:spPr/>
      <dgm:t>
        <a:bodyPr/>
        <a:lstStyle/>
        <a:p>
          <a:r>
            <a:rPr lang="en-US"/>
            <a:t>Issues: numeric parsing, file path/writes, menu navigation</a:t>
          </a:r>
        </a:p>
      </dgm:t>
    </dgm:pt>
    <dgm:pt modelId="{83EA324C-82A0-43DE-80B6-5AC8B7106997}" type="parTrans" cxnId="{C3DCD2B9-D2B9-45CE-B025-D6026077DA83}">
      <dgm:prSet/>
      <dgm:spPr/>
      <dgm:t>
        <a:bodyPr/>
        <a:lstStyle/>
        <a:p>
          <a:endParaRPr lang="en-US"/>
        </a:p>
      </dgm:t>
    </dgm:pt>
    <dgm:pt modelId="{6FF74EF9-B1A4-4ED9-A7BB-AB629910631D}" type="sibTrans" cxnId="{C3DCD2B9-D2B9-45CE-B025-D6026077DA83}">
      <dgm:prSet/>
      <dgm:spPr/>
      <dgm:t>
        <a:bodyPr/>
        <a:lstStyle/>
        <a:p>
          <a:endParaRPr lang="en-US"/>
        </a:p>
      </dgm:t>
    </dgm:pt>
    <dgm:pt modelId="{07F3F681-8A1B-44B8-9E00-9157CE544A33}">
      <dgm:prSet/>
      <dgm:spPr/>
      <dgm:t>
        <a:bodyPr/>
        <a:lstStyle/>
        <a:p>
          <a:r>
            <a:rPr lang="en-US"/>
            <a:t>Learned: Java file I/O, simple reporting, CLI UX, Git commits</a:t>
          </a:r>
        </a:p>
      </dgm:t>
    </dgm:pt>
    <dgm:pt modelId="{8D2DC906-5BF0-4068-84C3-F604648A26C9}" type="parTrans" cxnId="{46408D61-30CE-462E-86B9-2B9D1EDF8E4D}">
      <dgm:prSet/>
      <dgm:spPr/>
      <dgm:t>
        <a:bodyPr/>
        <a:lstStyle/>
        <a:p>
          <a:endParaRPr lang="en-US"/>
        </a:p>
      </dgm:t>
    </dgm:pt>
    <dgm:pt modelId="{A1825838-65CF-4EE2-AF53-90C9D04FE928}" type="sibTrans" cxnId="{46408D61-30CE-462E-86B9-2B9D1EDF8E4D}">
      <dgm:prSet/>
      <dgm:spPr/>
      <dgm:t>
        <a:bodyPr/>
        <a:lstStyle/>
        <a:p>
          <a:endParaRPr lang="en-US"/>
        </a:p>
      </dgm:t>
    </dgm:pt>
    <dgm:pt modelId="{CB59289F-FA41-4CC0-8D0D-49A72156325E}" type="pres">
      <dgm:prSet presAssocID="{D73E2EB8-1D19-4B07-B315-5F257DE3B15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E3290F-C630-4201-AF24-E33C6E02CA26}" type="pres">
      <dgm:prSet presAssocID="{B4DC36A1-081B-4D8F-8DF0-A2F3316D2E97}" presName="hierRoot1" presStyleCnt="0"/>
      <dgm:spPr/>
    </dgm:pt>
    <dgm:pt modelId="{D66C5127-6C34-4D84-9E5B-F29751C520ED}" type="pres">
      <dgm:prSet presAssocID="{B4DC36A1-081B-4D8F-8DF0-A2F3316D2E97}" presName="composite" presStyleCnt="0"/>
      <dgm:spPr/>
    </dgm:pt>
    <dgm:pt modelId="{88EF1AD0-ACDC-465B-8748-0AD3657CD014}" type="pres">
      <dgm:prSet presAssocID="{B4DC36A1-081B-4D8F-8DF0-A2F3316D2E97}" presName="background" presStyleLbl="node0" presStyleIdx="0" presStyleCnt="1"/>
      <dgm:spPr/>
    </dgm:pt>
    <dgm:pt modelId="{DA528690-7E5E-44EA-98DB-A0CED511DBDE}" type="pres">
      <dgm:prSet presAssocID="{B4DC36A1-081B-4D8F-8DF0-A2F3316D2E97}" presName="text" presStyleLbl="fgAcc0" presStyleIdx="0" presStyleCnt="1">
        <dgm:presLayoutVars>
          <dgm:chPref val="3"/>
        </dgm:presLayoutVars>
      </dgm:prSet>
      <dgm:spPr/>
    </dgm:pt>
    <dgm:pt modelId="{CB5CCFDF-7EFB-4D3C-85CF-16CC02611EDA}" type="pres">
      <dgm:prSet presAssocID="{B4DC36A1-081B-4D8F-8DF0-A2F3316D2E97}" presName="hierChild2" presStyleCnt="0"/>
      <dgm:spPr/>
    </dgm:pt>
    <dgm:pt modelId="{647EC99F-1B0E-41EC-B508-AFDDA35E8F28}" type="pres">
      <dgm:prSet presAssocID="{00237B3A-34D1-406F-85B9-6030587C8997}" presName="Name10" presStyleLbl="parChTrans1D2" presStyleIdx="0" presStyleCnt="3"/>
      <dgm:spPr/>
    </dgm:pt>
    <dgm:pt modelId="{D68CEA13-133D-48F5-81B1-B81A8BAE053D}" type="pres">
      <dgm:prSet presAssocID="{689E3D5A-FA99-4064-96FA-B241D16C51E0}" presName="hierRoot2" presStyleCnt="0"/>
      <dgm:spPr/>
    </dgm:pt>
    <dgm:pt modelId="{4FEA5D06-D671-4724-AD87-CF658B33DFBA}" type="pres">
      <dgm:prSet presAssocID="{689E3D5A-FA99-4064-96FA-B241D16C51E0}" presName="composite2" presStyleCnt="0"/>
      <dgm:spPr/>
    </dgm:pt>
    <dgm:pt modelId="{1F9E35AB-4B43-411F-9116-5F0F9D044A3F}" type="pres">
      <dgm:prSet presAssocID="{689E3D5A-FA99-4064-96FA-B241D16C51E0}" presName="background2" presStyleLbl="node2" presStyleIdx="0" presStyleCnt="3"/>
      <dgm:spPr/>
    </dgm:pt>
    <dgm:pt modelId="{D85D8B35-372C-4EA5-9CA0-FB78C56423BB}" type="pres">
      <dgm:prSet presAssocID="{689E3D5A-FA99-4064-96FA-B241D16C51E0}" presName="text2" presStyleLbl="fgAcc2" presStyleIdx="0" presStyleCnt="3">
        <dgm:presLayoutVars>
          <dgm:chPref val="3"/>
        </dgm:presLayoutVars>
      </dgm:prSet>
      <dgm:spPr/>
    </dgm:pt>
    <dgm:pt modelId="{FE75026E-EF03-41EC-873D-064615FAFAB8}" type="pres">
      <dgm:prSet presAssocID="{689E3D5A-FA99-4064-96FA-B241D16C51E0}" presName="hierChild3" presStyleCnt="0"/>
      <dgm:spPr/>
    </dgm:pt>
    <dgm:pt modelId="{32158B0F-CDCB-48A8-B101-9C4524170284}" type="pres">
      <dgm:prSet presAssocID="{83EA324C-82A0-43DE-80B6-5AC8B7106997}" presName="Name10" presStyleLbl="parChTrans1D2" presStyleIdx="1" presStyleCnt="3"/>
      <dgm:spPr/>
    </dgm:pt>
    <dgm:pt modelId="{5DA50D95-AEC8-45D9-8C53-CABA08A50BC3}" type="pres">
      <dgm:prSet presAssocID="{948F9FB2-20D3-43FE-ADB9-0D9B45DEE1D1}" presName="hierRoot2" presStyleCnt="0"/>
      <dgm:spPr/>
    </dgm:pt>
    <dgm:pt modelId="{43C350C5-CABE-4B9D-87E9-CCF8DCBE170E}" type="pres">
      <dgm:prSet presAssocID="{948F9FB2-20D3-43FE-ADB9-0D9B45DEE1D1}" presName="composite2" presStyleCnt="0"/>
      <dgm:spPr/>
    </dgm:pt>
    <dgm:pt modelId="{4887FE88-4EA3-4EDC-B534-21CB27A20356}" type="pres">
      <dgm:prSet presAssocID="{948F9FB2-20D3-43FE-ADB9-0D9B45DEE1D1}" presName="background2" presStyleLbl="node2" presStyleIdx="1" presStyleCnt="3"/>
      <dgm:spPr/>
    </dgm:pt>
    <dgm:pt modelId="{AB708775-6A5A-4D61-9F7F-1F44DECF8848}" type="pres">
      <dgm:prSet presAssocID="{948F9FB2-20D3-43FE-ADB9-0D9B45DEE1D1}" presName="text2" presStyleLbl="fgAcc2" presStyleIdx="1" presStyleCnt="3">
        <dgm:presLayoutVars>
          <dgm:chPref val="3"/>
        </dgm:presLayoutVars>
      </dgm:prSet>
      <dgm:spPr/>
    </dgm:pt>
    <dgm:pt modelId="{E82BD691-0883-4C4D-902B-28317A932765}" type="pres">
      <dgm:prSet presAssocID="{948F9FB2-20D3-43FE-ADB9-0D9B45DEE1D1}" presName="hierChild3" presStyleCnt="0"/>
      <dgm:spPr/>
    </dgm:pt>
    <dgm:pt modelId="{85D5320A-3C2C-4DA2-9966-98946924ABC2}" type="pres">
      <dgm:prSet presAssocID="{8D2DC906-5BF0-4068-84C3-F604648A26C9}" presName="Name10" presStyleLbl="parChTrans1D2" presStyleIdx="2" presStyleCnt="3"/>
      <dgm:spPr/>
    </dgm:pt>
    <dgm:pt modelId="{261716F2-2CE6-4CB0-92B2-0B8922DA586A}" type="pres">
      <dgm:prSet presAssocID="{07F3F681-8A1B-44B8-9E00-9157CE544A33}" presName="hierRoot2" presStyleCnt="0"/>
      <dgm:spPr/>
    </dgm:pt>
    <dgm:pt modelId="{603C614F-C68C-44BD-A846-F25F6C7AD70D}" type="pres">
      <dgm:prSet presAssocID="{07F3F681-8A1B-44B8-9E00-9157CE544A33}" presName="composite2" presStyleCnt="0"/>
      <dgm:spPr/>
    </dgm:pt>
    <dgm:pt modelId="{544EE76F-1CB4-4DD8-92B3-B162C73302C3}" type="pres">
      <dgm:prSet presAssocID="{07F3F681-8A1B-44B8-9E00-9157CE544A33}" presName="background2" presStyleLbl="node2" presStyleIdx="2" presStyleCnt="3"/>
      <dgm:spPr/>
    </dgm:pt>
    <dgm:pt modelId="{728FA92E-451A-451F-AB6C-49ECF3CD6A57}" type="pres">
      <dgm:prSet presAssocID="{07F3F681-8A1B-44B8-9E00-9157CE544A33}" presName="text2" presStyleLbl="fgAcc2" presStyleIdx="2" presStyleCnt="3">
        <dgm:presLayoutVars>
          <dgm:chPref val="3"/>
        </dgm:presLayoutVars>
      </dgm:prSet>
      <dgm:spPr/>
    </dgm:pt>
    <dgm:pt modelId="{28C3A458-FD87-4D3E-9456-C5609FE15CE9}" type="pres">
      <dgm:prSet presAssocID="{07F3F681-8A1B-44B8-9E00-9157CE544A33}" presName="hierChild3" presStyleCnt="0"/>
      <dgm:spPr/>
    </dgm:pt>
  </dgm:ptLst>
  <dgm:cxnLst>
    <dgm:cxn modelId="{B3435801-5130-4CFE-B9C6-FD7785922CD9}" type="presOf" srcId="{948F9FB2-20D3-43FE-ADB9-0D9B45DEE1D1}" destId="{AB708775-6A5A-4D61-9F7F-1F44DECF8848}" srcOrd="0" destOrd="0" presId="urn:microsoft.com/office/officeart/2005/8/layout/hierarchy1"/>
    <dgm:cxn modelId="{6F65650E-DBEF-4511-BD4D-2532C3DCA152}" type="presOf" srcId="{689E3D5A-FA99-4064-96FA-B241D16C51E0}" destId="{D85D8B35-372C-4EA5-9CA0-FB78C56423BB}" srcOrd="0" destOrd="0" presId="urn:microsoft.com/office/officeart/2005/8/layout/hierarchy1"/>
    <dgm:cxn modelId="{56434A15-A910-42D4-84E9-618CE2F39564}" type="presOf" srcId="{07F3F681-8A1B-44B8-9E00-9157CE544A33}" destId="{728FA92E-451A-451F-AB6C-49ECF3CD6A57}" srcOrd="0" destOrd="0" presId="urn:microsoft.com/office/officeart/2005/8/layout/hierarchy1"/>
    <dgm:cxn modelId="{E9E5C92C-27DA-4783-BDA3-9A07B9A51441}" srcId="{B4DC36A1-081B-4D8F-8DF0-A2F3316D2E97}" destId="{689E3D5A-FA99-4064-96FA-B241D16C51E0}" srcOrd="0" destOrd="0" parTransId="{00237B3A-34D1-406F-85B9-6030587C8997}" sibTransId="{B4FD17C7-3BFF-45A3-9149-BB0F2A69A741}"/>
    <dgm:cxn modelId="{3380CB3A-E007-4EA7-9ACC-B2D4348110CD}" type="presOf" srcId="{B4DC36A1-081B-4D8F-8DF0-A2F3316D2E97}" destId="{DA528690-7E5E-44EA-98DB-A0CED511DBDE}" srcOrd="0" destOrd="0" presId="urn:microsoft.com/office/officeart/2005/8/layout/hierarchy1"/>
    <dgm:cxn modelId="{46408D61-30CE-462E-86B9-2B9D1EDF8E4D}" srcId="{B4DC36A1-081B-4D8F-8DF0-A2F3316D2E97}" destId="{07F3F681-8A1B-44B8-9E00-9157CE544A33}" srcOrd="2" destOrd="0" parTransId="{8D2DC906-5BF0-4068-84C3-F604648A26C9}" sibTransId="{A1825838-65CF-4EE2-AF53-90C9D04FE928}"/>
    <dgm:cxn modelId="{63E4C658-3EC4-4917-A6FB-575FD44EE934}" srcId="{D73E2EB8-1D19-4B07-B315-5F257DE3B150}" destId="{B4DC36A1-081B-4D8F-8DF0-A2F3316D2E97}" srcOrd="0" destOrd="0" parTransId="{E0D4E97C-FAFB-47EB-BF75-F8EE506A48B2}" sibTransId="{34CE9ECE-CC8F-402E-905E-33D360107C92}"/>
    <dgm:cxn modelId="{F7852B85-1EFD-490E-A47A-C23897908048}" type="presOf" srcId="{8D2DC906-5BF0-4068-84C3-F604648A26C9}" destId="{85D5320A-3C2C-4DA2-9966-98946924ABC2}" srcOrd="0" destOrd="0" presId="urn:microsoft.com/office/officeart/2005/8/layout/hierarchy1"/>
    <dgm:cxn modelId="{C29E7093-0542-400B-B30C-8050559D7B9D}" type="presOf" srcId="{00237B3A-34D1-406F-85B9-6030587C8997}" destId="{647EC99F-1B0E-41EC-B508-AFDDA35E8F28}" srcOrd="0" destOrd="0" presId="urn:microsoft.com/office/officeart/2005/8/layout/hierarchy1"/>
    <dgm:cxn modelId="{C31D4BA0-96C8-4D1E-9DC8-CC861102DD46}" type="presOf" srcId="{83EA324C-82A0-43DE-80B6-5AC8B7106997}" destId="{32158B0F-CDCB-48A8-B101-9C4524170284}" srcOrd="0" destOrd="0" presId="urn:microsoft.com/office/officeart/2005/8/layout/hierarchy1"/>
    <dgm:cxn modelId="{C3DCD2B9-D2B9-45CE-B025-D6026077DA83}" srcId="{B4DC36A1-081B-4D8F-8DF0-A2F3316D2E97}" destId="{948F9FB2-20D3-43FE-ADB9-0D9B45DEE1D1}" srcOrd="1" destOrd="0" parTransId="{83EA324C-82A0-43DE-80B6-5AC8B7106997}" sibTransId="{6FF74EF9-B1A4-4ED9-A7BB-AB629910631D}"/>
    <dgm:cxn modelId="{9B5EA1DF-FA73-4481-8272-01F2A7A687B0}" type="presOf" srcId="{D73E2EB8-1D19-4B07-B315-5F257DE3B150}" destId="{CB59289F-FA41-4CC0-8D0D-49A72156325E}" srcOrd="0" destOrd="0" presId="urn:microsoft.com/office/officeart/2005/8/layout/hierarchy1"/>
    <dgm:cxn modelId="{AA7E43E8-C774-4323-8ACE-876BC2F83595}" type="presParOf" srcId="{CB59289F-FA41-4CC0-8D0D-49A72156325E}" destId="{12E3290F-C630-4201-AF24-E33C6E02CA26}" srcOrd="0" destOrd="0" presId="urn:microsoft.com/office/officeart/2005/8/layout/hierarchy1"/>
    <dgm:cxn modelId="{EEA1D1E2-81FD-4ED5-A916-651EFE4614AF}" type="presParOf" srcId="{12E3290F-C630-4201-AF24-E33C6E02CA26}" destId="{D66C5127-6C34-4D84-9E5B-F29751C520ED}" srcOrd="0" destOrd="0" presId="urn:microsoft.com/office/officeart/2005/8/layout/hierarchy1"/>
    <dgm:cxn modelId="{ECE62C7F-839A-4479-8EB0-AFA40AF81AFF}" type="presParOf" srcId="{D66C5127-6C34-4D84-9E5B-F29751C520ED}" destId="{88EF1AD0-ACDC-465B-8748-0AD3657CD014}" srcOrd="0" destOrd="0" presId="urn:microsoft.com/office/officeart/2005/8/layout/hierarchy1"/>
    <dgm:cxn modelId="{B8E93526-BB9A-4947-9321-B402F0DCE11C}" type="presParOf" srcId="{D66C5127-6C34-4D84-9E5B-F29751C520ED}" destId="{DA528690-7E5E-44EA-98DB-A0CED511DBDE}" srcOrd="1" destOrd="0" presId="urn:microsoft.com/office/officeart/2005/8/layout/hierarchy1"/>
    <dgm:cxn modelId="{9235DF38-49D7-4649-97F0-9593134DD5AB}" type="presParOf" srcId="{12E3290F-C630-4201-AF24-E33C6E02CA26}" destId="{CB5CCFDF-7EFB-4D3C-85CF-16CC02611EDA}" srcOrd="1" destOrd="0" presId="urn:microsoft.com/office/officeart/2005/8/layout/hierarchy1"/>
    <dgm:cxn modelId="{4A1B9100-F839-4119-A6B1-165A957F2433}" type="presParOf" srcId="{CB5CCFDF-7EFB-4D3C-85CF-16CC02611EDA}" destId="{647EC99F-1B0E-41EC-B508-AFDDA35E8F28}" srcOrd="0" destOrd="0" presId="urn:microsoft.com/office/officeart/2005/8/layout/hierarchy1"/>
    <dgm:cxn modelId="{299905D6-C808-4F7F-B046-A0D24E747BB7}" type="presParOf" srcId="{CB5CCFDF-7EFB-4D3C-85CF-16CC02611EDA}" destId="{D68CEA13-133D-48F5-81B1-B81A8BAE053D}" srcOrd="1" destOrd="0" presId="urn:microsoft.com/office/officeart/2005/8/layout/hierarchy1"/>
    <dgm:cxn modelId="{C63690A5-5393-4ECF-B74C-0A29642CCCC6}" type="presParOf" srcId="{D68CEA13-133D-48F5-81B1-B81A8BAE053D}" destId="{4FEA5D06-D671-4724-AD87-CF658B33DFBA}" srcOrd="0" destOrd="0" presId="urn:microsoft.com/office/officeart/2005/8/layout/hierarchy1"/>
    <dgm:cxn modelId="{B1FA1281-7E3C-48C4-B6D4-A0C1C0D33B1B}" type="presParOf" srcId="{4FEA5D06-D671-4724-AD87-CF658B33DFBA}" destId="{1F9E35AB-4B43-411F-9116-5F0F9D044A3F}" srcOrd="0" destOrd="0" presId="urn:microsoft.com/office/officeart/2005/8/layout/hierarchy1"/>
    <dgm:cxn modelId="{2573DE4F-2304-4C76-98BA-3C6D3A38C1C9}" type="presParOf" srcId="{4FEA5D06-D671-4724-AD87-CF658B33DFBA}" destId="{D85D8B35-372C-4EA5-9CA0-FB78C56423BB}" srcOrd="1" destOrd="0" presId="urn:microsoft.com/office/officeart/2005/8/layout/hierarchy1"/>
    <dgm:cxn modelId="{24179C86-A2E9-42FF-A295-D712D1B8D6A5}" type="presParOf" srcId="{D68CEA13-133D-48F5-81B1-B81A8BAE053D}" destId="{FE75026E-EF03-41EC-873D-064615FAFAB8}" srcOrd="1" destOrd="0" presId="urn:microsoft.com/office/officeart/2005/8/layout/hierarchy1"/>
    <dgm:cxn modelId="{573889C6-7999-458D-A2DB-FB3F9B0BD113}" type="presParOf" srcId="{CB5CCFDF-7EFB-4D3C-85CF-16CC02611EDA}" destId="{32158B0F-CDCB-48A8-B101-9C4524170284}" srcOrd="2" destOrd="0" presId="urn:microsoft.com/office/officeart/2005/8/layout/hierarchy1"/>
    <dgm:cxn modelId="{7D58D1E8-0B7D-4F5E-AEFF-D5A72C2020A4}" type="presParOf" srcId="{CB5CCFDF-7EFB-4D3C-85CF-16CC02611EDA}" destId="{5DA50D95-AEC8-45D9-8C53-CABA08A50BC3}" srcOrd="3" destOrd="0" presId="urn:microsoft.com/office/officeart/2005/8/layout/hierarchy1"/>
    <dgm:cxn modelId="{7788CADC-1E8A-4DDD-9174-10819F24F839}" type="presParOf" srcId="{5DA50D95-AEC8-45D9-8C53-CABA08A50BC3}" destId="{43C350C5-CABE-4B9D-87E9-CCF8DCBE170E}" srcOrd="0" destOrd="0" presId="urn:microsoft.com/office/officeart/2005/8/layout/hierarchy1"/>
    <dgm:cxn modelId="{F2E565B7-D4F6-4670-B7C0-E2298B89BB82}" type="presParOf" srcId="{43C350C5-CABE-4B9D-87E9-CCF8DCBE170E}" destId="{4887FE88-4EA3-4EDC-B534-21CB27A20356}" srcOrd="0" destOrd="0" presId="urn:microsoft.com/office/officeart/2005/8/layout/hierarchy1"/>
    <dgm:cxn modelId="{7B4C6032-4FF7-475B-90EF-185F14DAD8D8}" type="presParOf" srcId="{43C350C5-CABE-4B9D-87E9-CCF8DCBE170E}" destId="{AB708775-6A5A-4D61-9F7F-1F44DECF8848}" srcOrd="1" destOrd="0" presId="urn:microsoft.com/office/officeart/2005/8/layout/hierarchy1"/>
    <dgm:cxn modelId="{A7D30738-46C2-4517-B764-E5E53705EF3C}" type="presParOf" srcId="{5DA50D95-AEC8-45D9-8C53-CABA08A50BC3}" destId="{E82BD691-0883-4C4D-902B-28317A932765}" srcOrd="1" destOrd="0" presId="urn:microsoft.com/office/officeart/2005/8/layout/hierarchy1"/>
    <dgm:cxn modelId="{1988CB58-B47F-4E78-8D39-95EDD8495FFA}" type="presParOf" srcId="{CB5CCFDF-7EFB-4D3C-85CF-16CC02611EDA}" destId="{85D5320A-3C2C-4DA2-9966-98946924ABC2}" srcOrd="4" destOrd="0" presId="urn:microsoft.com/office/officeart/2005/8/layout/hierarchy1"/>
    <dgm:cxn modelId="{33EAB877-0F0F-4065-A2D3-8D88F6720C1F}" type="presParOf" srcId="{CB5CCFDF-7EFB-4D3C-85CF-16CC02611EDA}" destId="{261716F2-2CE6-4CB0-92B2-0B8922DA586A}" srcOrd="5" destOrd="0" presId="urn:microsoft.com/office/officeart/2005/8/layout/hierarchy1"/>
    <dgm:cxn modelId="{B8330BC4-87A8-48DD-8618-8E7C76729A31}" type="presParOf" srcId="{261716F2-2CE6-4CB0-92B2-0B8922DA586A}" destId="{603C614F-C68C-44BD-A846-F25F6C7AD70D}" srcOrd="0" destOrd="0" presId="urn:microsoft.com/office/officeart/2005/8/layout/hierarchy1"/>
    <dgm:cxn modelId="{55B8C4FF-5654-4D54-B0AC-70391DAA51E3}" type="presParOf" srcId="{603C614F-C68C-44BD-A846-F25F6C7AD70D}" destId="{544EE76F-1CB4-4DD8-92B3-B162C73302C3}" srcOrd="0" destOrd="0" presId="urn:microsoft.com/office/officeart/2005/8/layout/hierarchy1"/>
    <dgm:cxn modelId="{9B1E5827-FAAC-4550-AA05-425CE5276BCE}" type="presParOf" srcId="{603C614F-C68C-44BD-A846-F25F6C7AD70D}" destId="{728FA92E-451A-451F-AB6C-49ECF3CD6A57}" srcOrd="1" destOrd="0" presId="urn:microsoft.com/office/officeart/2005/8/layout/hierarchy1"/>
    <dgm:cxn modelId="{092BF2AE-F2E5-4433-9ABE-9BFB771DC87E}" type="presParOf" srcId="{261716F2-2CE6-4CB0-92B2-0B8922DA586A}" destId="{28C3A458-FD87-4D3E-9456-C5609FE15C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D75EC-E1B4-40E3-BD3D-00F91DAD5E22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29E49-6E13-481B-B5C4-1A750B6DEDBE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9F5C9-01A6-482A-8FD3-EB0385457D87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Home: Add Deposit · Make Payment · Ledger · Exit</a:t>
          </a:r>
        </a:p>
      </dsp:txBody>
      <dsp:txXfrm>
        <a:off x="1939533" y="717"/>
        <a:ext cx="2786667" cy="1679249"/>
      </dsp:txXfrm>
    </dsp:sp>
    <dsp:sp modelId="{9B189077-0364-4F9E-9373-E83CEC9D832D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03FC1-7263-4151-862B-3AD4137E80D2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E40B1C-BC00-4773-85CE-4CCC1B8A1E7C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Ledger: All · Deposits · Payments · Reports · Back</a:t>
          </a:r>
        </a:p>
      </dsp:txBody>
      <dsp:txXfrm>
        <a:off x="1939533" y="2099779"/>
        <a:ext cx="2786667" cy="1679249"/>
      </dsp:txXfrm>
    </dsp:sp>
    <dsp:sp modelId="{68B46344-BBB7-476A-B0DB-CDD625AD23E7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9EC6D4-5621-4C3E-BCC8-68E41E7D0CA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F6CC8-EFC1-4DCE-91D1-6A6718917B4E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Reports: MTD · Previous Month · YTD · Previous Year · Search by Vendor</a:t>
          </a:r>
        </a:p>
      </dsp:txBody>
      <dsp:txXfrm>
        <a:off x="1939533" y="4198841"/>
        <a:ext cx="27866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5320A-3C2C-4DA2-9966-98946924ABC2}">
      <dsp:nvSpPr>
        <dsp:cNvPr id="0" name=""/>
        <dsp:cNvSpPr/>
      </dsp:nvSpPr>
      <dsp:spPr>
        <a:xfrm>
          <a:off x="3784925" y="1223265"/>
          <a:ext cx="2353772" cy="5600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1685"/>
              </a:lnTo>
              <a:lnTo>
                <a:pt x="2353772" y="381685"/>
              </a:lnTo>
              <a:lnTo>
                <a:pt x="2353772" y="5600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158B0F-CDCB-48A8-B101-9C4524170284}">
      <dsp:nvSpPr>
        <dsp:cNvPr id="0" name=""/>
        <dsp:cNvSpPr/>
      </dsp:nvSpPr>
      <dsp:spPr>
        <a:xfrm>
          <a:off x="3739205" y="1223265"/>
          <a:ext cx="91440" cy="56009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00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EC99F-1B0E-41EC-B508-AFDDA35E8F28}">
      <dsp:nvSpPr>
        <dsp:cNvPr id="0" name=""/>
        <dsp:cNvSpPr/>
      </dsp:nvSpPr>
      <dsp:spPr>
        <a:xfrm>
          <a:off x="1431152" y="1223265"/>
          <a:ext cx="2353772" cy="560090"/>
        </a:xfrm>
        <a:custGeom>
          <a:avLst/>
          <a:gdLst/>
          <a:ahLst/>
          <a:cxnLst/>
          <a:rect l="0" t="0" r="0" b="0"/>
          <a:pathLst>
            <a:path>
              <a:moveTo>
                <a:pt x="2353772" y="0"/>
              </a:moveTo>
              <a:lnTo>
                <a:pt x="2353772" y="381685"/>
              </a:lnTo>
              <a:lnTo>
                <a:pt x="0" y="381685"/>
              </a:lnTo>
              <a:lnTo>
                <a:pt x="0" y="56009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F1AD0-ACDC-465B-8748-0AD3657CD014}">
      <dsp:nvSpPr>
        <dsp:cNvPr id="0" name=""/>
        <dsp:cNvSpPr/>
      </dsp:nvSpPr>
      <dsp:spPr>
        <a:xfrm>
          <a:off x="2822018" y="373"/>
          <a:ext cx="1925813" cy="12228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28690-7E5E-44EA-98DB-A0CED511DBDE}">
      <dsp:nvSpPr>
        <dsp:cNvPr id="0" name=""/>
        <dsp:cNvSpPr/>
      </dsp:nvSpPr>
      <dsp:spPr>
        <a:xfrm>
          <a:off x="3035997" y="203653"/>
          <a:ext cx="1925813" cy="1222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Summary</a:t>
          </a:r>
        </a:p>
      </dsp:txBody>
      <dsp:txXfrm>
        <a:off x="3071814" y="239470"/>
        <a:ext cx="1854179" cy="1151257"/>
      </dsp:txXfrm>
    </dsp:sp>
    <dsp:sp modelId="{1F9E35AB-4B43-411F-9116-5F0F9D044A3F}">
      <dsp:nvSpPr>
        <dsp:cNvPr id="0" name=""/>
        <dsp:cNvSpPr/>
      </dsp:nvSpPr>
      <dsp:spPr>
        <a:xfrm>
          <a:off x="468246" y="1783356"/>
          <a:ext cx="1925813" cy="12228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D8B35-372C-4EA5-9CA0-FB78C56423BB}">
      <dsp:nvSpPr>
        <dsp:cNvPr id="0" name=""/>
        <dsp:cNvSpPr/>
      </dsp:nvSpPr>
      <dsp:spPr>
        <a:xfrm>
          <a:off x="682225" y="1986636"/>
          <a:ext cx="1925813" cy="1222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Techniques: Scanner I/O, LocalDate/LocalTime, file append/save, vendor filter</a:t>
          </a:r>
        </a:p>
      </dsp:txBody>
      <dsp:txXfrm>
        <a:off x="718042" y="2022453"/>
        <a:ext cx="1854179" cy="1151257"/>
      </dsp:txXfrm>
    </dsp:sp>
    <dsp:sp modelId="{4887FE88-4EA3-4EDC-B534-21CB27A20356}">
      <dsp:nvSpPr>
        <dsp:cNvPr id="0" name=""/>
        <dsp:cNvSpPr/>
      </dsp:nvSpPr>
      <dsp:spPr>
        <a:xfrm>
          <a:off x="2822018" y="1783356"/>
          <a:ext cx="1925813" cy="12228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08775-6A5A-4D61-9F7F-1F44DECF8848}">
      <dsp:nvSpPr>
        <dsp:cNvPr id="0" name=""/>
        <dsp:cNvSpPr/>
      </dsp:nvSpPr>
      <dsp:spPr>
        <a:xfrm>
          <a:off x="3035997" y="1986636"/>
          <a:ext cx="1925813" cy="1222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Issues: numeric parsing, file path/writes, menu navigation</a:t>
          </a:r>
        </a:p>
      </dsp:txBody>
      <dsp:txXfrm>
        <a:off x="3071814" y="2022453"/>
        <a:ext cx="1854179" cy="1151257"/>
      </dsp:txXfrm>
    </dsp:sp>
    <dsp:sp modelId="{544EE76F-1CB4-4DD8-92B3-B162C73302C3}">
      <dsp:nvSpPr>
        <dsp:cNvPr id="0" name=""/>
        <dsp:cNvSpPr/>
      </dsp:nvSpPr>
      <dsp:spPr>
        <a:xfrm>
          <a:off x="5175790" y="1783356"/>
          <a:ext cx="1925813" cy="12228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FA92E-451A-451F-AB6C-49ECF3CD6A57}">
      <dsp:nvSpPr>
        <dsp:cNvPr id="0" name=""/>
        <dsp:cNvSpPr/>
      </dsp:nvSpPr>
      <dsp:spPr>
        <a:xfrm>
          <a:off x="5389770" y="1986636"/>
          <a:ext cx="1925813" cy="12228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Learned: Java file I/O, simple reporting, CLI UX, Git commits</a:t>
          </a:r>
        </a:p>
      </dsp:txBody>
      <dsp:txXfrm>
        <a:off x="5425587" y="2022453"/>
        <a:ext cx="1854179" cy="1151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42F09632-9C90-BD56-D450-1CC60DAD8A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01" r="19970"/>
          <a:stretch>
            <a:fillRect/>
          </a:stretch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/>
              <a:t>Capstone1 – Java Ledger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Simple CLI ledger for deposits, payments, and reports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9" y="723898"/>
            <a:ext cx="4501582" cy="1495425"/>
          </a:xfrm>
        </p:spPr>
        <p:txBody>
          <a:bodyPr>
            <a:normAutofit/>
          </a:bodyPr>
          <a:lstStyle/>
          <a:p>
            <a:r>
              <a:rPr lang="en-US" sz="400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10" y="2405067"/>
            <a:ext cx="4868722" cy="4339862"/>
          </a:xfrm>
        </p:spPr>
        <p:txBody>
          <a:bodyPr>
            <a:normAutofit/>
          </a:bodyPr>
          <a:lstStyle/>
          <a:p>
            <a:r>
              <a:rPr lang="en-US" sz="2000" dirty="0"/>
              <a:t>Command-line ledger to record deposits/payments and view reports</a:t>
            </a:r>
          </a:p>
          <a:p>
            <a:r>
              <a:rPr lang="en-US" sz="2000" dirty="0"/>
              <a:t>Language: Java (Maven project)</a:t>
            </a:r>
          </a:p>
          <a:p>
            <a:r>
              <a:rPr lang="en-US" sz="2000" dirty="0"/>
              <a:t>Main class: </a:t>
            </a:r>
            <a:r>
              <a:rPr lang="en-US" sz="2000" dirty="0" err="1"/>
              <a:t>com.pluralsight.LedgerApp</a:t>
            </a:r>
            <a:endParaRPr lang="en-US" sz="2000" dirty="0"/>
          </a:p>
          <a:p>
            <a:r>
              <a:rPr lang="en-US" sz="2000" dirty="0"/>
              <a:t>Persists data in transaction.csv (pipe-delimited)</a:t>
            </a:r>
          </a:p>
          <a:p>
            <a:r>
              <a:rPr lang="en-US" sz="2000" dirty="0"/>
              <a:t>Menus: Home, Ledger, Reports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9F20C71-8840-05F0-9CAC-2B76D20B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61" r="47793" b="-1"/>
          <a:stretch>
            <a:fillRect/>
          </a:stretch>
        </p:blipFill>
        <p:spPr>
          <a:xfrm>
            <a:off x="5399580" y="10"/>
            <a:ext cx="3744420" cy="685799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Menus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DD7FB05-9B9D-0B3D-3B72-CCF35AA03A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43482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6480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2493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A1D73-92D0-B68F-E7A0-535C015C3664}"/>
              </a:ext>
            </a:extLst>
          </p:cNvPr>
          <p:cNvSpPr/>
          <p:nvPr/>
        </p:nvSpPr>
        <p:spPr>
          <a:xfrm>
            <a:off x="366823" y="1106034"/>
            <a:ext cx="3764306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b="1" cap="none" spc="50">
                <a:ln w="9525" cmpd="sng">
                  <a:solidFill>
                    <a:schemeClr val="accent1"/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+mj-lt"/>
                <a:ea typeface="+mj-ea"/>
                <a:cs typeface="+mj-cs"/>
              </a:rPr>
              <a:t>Project Screen Shots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7704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Picture 2" descr="935210d3-8b6e-4ef2-8cb1-a2d0aca26ab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53" y="849506"/>
            <a:ext cx="3531623" cy="229555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23" y="4546920"/>
            <a:ext cx="376430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2f895031-f7f9-4c08-a449-37611543438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553" y="4012516"/>
            <a:ext cx="3531625" cy="18187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148fcd9d-d7d0-46c4-8c14-3eda9da58bf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113593"/>
            <a:ext cx="3971037" cy="26308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c3987b76-514e-4091-a657-8522db977ef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362" y="2044101"/>
            <a:ext cx="3971037" cy="27697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29a4ba5-3852-4ab6-8c09-86690f463b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064743"/>
            <a:ext cx="3968749" cy="2728514"/>
          </a:xfrm>
          <a:prstGeom prst="rect">
            <a:avLst/>
          </a:prstGeom>
        </p:spPr>
      </p:pic>
      <p:pic>
        <p:nvPicPr>
          <p:cNvPr id="3" name="Picture 2" descr="770f5644-e0f6-475e-b351-f8c0930a698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48" y="2074664"/>
            <a:ext cx="3968751" cy="27086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Techniques · Issues · Learnings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15F26B1-BD4D-F726-41C9-D0B17A316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020439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624F-59BA-EB21-EC89-4BEC4C835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5400" dirty="0"/>
              <a:t>Thank You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192B257-B2A6-BA35-C290-95FCA5BB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152</Words>
  <Application>Microsoft Office PowerPoint</Application>
  <PresentationFormat>On-screen Show (4:3)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Capstone1 – Java Ledger App</vt:lpstr>
      <vt:lpstr>Overview</vt:lpstr>
      <vt:lpstr>Menus</vt:lpstr>
      <vt:lpstr>PowerPoint Presentation</vt:lpstr>
      <vt:lpstr>PowerPoint Presentation</vt:lpstr>
      <vt:lpstr>PowerPoint Presentation</vt:lpstr>
      <vt:lpstr>Techniques · Issues · Learnings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Shahbaz Qadeer</cp:lastModifiedBy>
  <cp:revision>2</cp:revision>
  <dcterms:created xsi:type="dcterms:W3CDTF">2013-01-27T09:14:16Z</dcterms:created>
  <dcterms:modified xsi:type="dcterms:W3CDTF">2025-10-17T05:59:28Z</dcterms:modified>
  <cp:category/>
</cp:coreProperties>
</file>