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73F725-4975-7043-B38B-4969D37AB2F2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 Notification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CanDu,MirageLu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7486" y="1166169"/>
            <a:ext cx="47592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en-US" altLang="zh-CN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9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不清楚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的</a:t>
            </a:r>
            <a:r>
              <a:rPr lang="en-US" dirty="0" smtClean="0"/>
              <a:t>ME Request 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是否存在还未处理的</a:t>
            </a:r>
            <a:r>
              <a:rPr lang="en-US" altLang="zh-CN" dirty="0" smtClean="0"/>
              <a:t>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新的</a:t>
            </a:r>
            <a:r>
              <a:rPr lang="en-US" altLang="zh-CN" dirty="0" smtClean="0"/>
              <a:t>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多人同时在看，不知谁</a:t>
            </a:r>
            <a:r>
              <a:rPr lang="zh-CN" altLang="en-US" smtClean="0"/>
              <a:t>去处理了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自动检测</a:t>
            </a:r>
            <a:r>
              <a:rPr lang="en-US" altLang="zh-CN" dirty="0" smtClean="0"/>
              <a:t>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，并发送通知到</a:t>
            </a:r>
            <a:r>
              <a:rPr lang="en-US" altLang="zh-CN" dirty="0" smtClean="0"/>
              <a:t>Slack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以达到及时了解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情况并处理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52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086" y="1559471"/>
            <a:ext cx="12739396" cy="5385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1955" y="534798"/>
            <a:ext cx="6902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Team Requests Report</a:t>
            </a:r>
          </a:p>
        </p:txBody>
      </p:sp>
    </p:spTree>
    <p:extLst>
      <p:ext uri="{BB962C8B-B14F-4D97-AF65-F5344CB8AC3E}">
        <p14:creationId xmlns:p14="http://schemas.microsoft.com/office/powerpoint/2010/main" val="1644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6799" y="1677956"/>
            <a:ext cx="15984514" cy="3906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64822" y="534798"/>
            <a:ext cx="7696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Unassigned</a:t>
            </a:r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altLang="zh-CN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Request List</a:t>
            </a:r>
          </a:p>
        </p:txBody>
      </p:sp>
    </p:spTree>
    <p:extLst>
      <p:ext uri="{BB962C8B-B14F-4D97-AF65-F5344CB8AC3E}">
        <p14:creationId xmlns:p14="http://schemas.microsoft.com/office/powerpoint/2010/main" val="8562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3" y="1524006"/>
            <a:ext cx="11520308" cy="4963884"/>
          </a:xfrm>
        </p:spPr>
      </p:pic>
      <p:sp>
        <p:nvSpPr>
          <p:cNvPr id="6" name="Rectangle 5"/>
          <p:cNvSpPr/>
          <p:nvPr/>
        </p:nvSpPr>
        <p:spPr>
          <a:xfrm>
            <a:off x="4435762" y="534798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/>
                <a:solidFill>
                  <a:schemeClr val="accent3"/>
                </a:solidFill>
              </a:rPr>
              <a:t>解决方案</a:t>
            </a:r>
            <a:endParaRPr lang="en-US" altLang="zh-CN" sz="5400" b="1" dirty="0" smtClean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9971647" cy="73728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251" y="534796"/>
            <a:ext cx="115734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效果</a:t>
            </a:r>
            <a:endParaRPr lang="en-US" altLang="zh-CN" sz="54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6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68199" y="1355858"/>
            <a:ext cx="4469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Code</a:t>
            </a:r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altLang="zh-CN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&amp;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altLang="zh-CN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45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72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方正舒体</vt:lpstr>
      <vt:lpstr>Arial</vt:lpstr>
      <vt:lpstr>Organic</vt:lpstr>
      <vt:lpstr>ME Notification</vt:lpstr>
      <vt:lpstr>问题</vt:lpstr>
      <vt:lpstr>目的</vt:lpstr>
      <vt:lpstr>思路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Notification</dc:title>
  <dc:creator>Mirage Lu</dc:creator>
  <cp:lastModifiedBy>Mirage Lu</cp:lastModifiedBy>
  <cp:revision>23</cp:revision>
  <dcterms:created xsi:type="dcterms:W3CDTF">2018-06-07T09:31:49Z</dcterms:created>
  <dcterms:modified xsi:type="dcterms:W3CDTF">2018-06-08T01:22:51Z</dcterms:modified>
</cp:coreProperties>
</file>