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273" y="1694488"/>
            <a:ext cx="10785763" cy="2677648"/>
          </a:xfrm>
        </p:spPr>
        <p:txBody>
          <a:bodyPr/>
          <a:lstStyle/>
          <a:p>
            <a:r>
              <a:rPr lang="en-US" altLang="zh-CN" sz="8800" dirty="0" smtClean="0"/>
              <a:t>Fixing my hair first 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What’s the author’s occupation?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But </a:t>
            </a:r>
            <a:r>
              <a:rPr lang="en-US" altLang="zh-CN" b="1" i="1" u="sng" dirty="0" smtClean="0"/>
              <a:t>that</a:t>
            </a:r>
            <a:r>
              <a:rPr lang="en-US" altLang="zh-CN" dirty="0" smtClean="0"/>
              <a:t> was unlikely.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What does the word “that” refer to 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11364" cy="706964"/>
          </a:xfrm>
        </p:spPr>
        <p:txBody>
          <a:bodyPr/>
          <a:lstStyle/>
          <a:p>
            <a:r>
              <a:rPr lang="en-US" altLang="zh-CN" dirty="0" smtClean="0"/>
              <a:t>3. Find out one appositive clause in Para3.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 was out walking my </a:t>
            </a:r>
            <a:r>
              <a:rPr lang="en-US" altLang="zh-CN" sz="2800" dirty="0" smtClean="0">
                <a:solidFill>
                  <a:schemeClr val="accent2"/>
                </a:solidFill>
              </a:rPr>
              <a:t>dog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Macarena,</a:t>
            </a:r>
            <a:r>
              <a:rPr lang="en-US" altLang="zh-CN" sz="2800" dirty="0" smtClean="0"/>
              <a:t> whom I had…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 had the overwhelming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feeling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that if I could get control over my hair, I could get control over my life.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Translate the following sentence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700" y="2624282"/>
            <a:ext cx="10212701" cy="34163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That shedding </a:t>
            </a:r>
            <a:r>
              <a:rPr lang="zh-CN" altLang="en-US" sz="3600" dirty="0" smtClean="0"/>
              <a:t>（脱落）</a:t>
            </a:r>
            <a:r>
              <a:rPr lang="en-US" altLang="zh-CN" sz="3600" dirty="0" smtClean="0"/>
              <a:t> is an important part of the “letting go” process to make a way for the new.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0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What do you think of this sentence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2603500"/>
            <a:ext cx="10557164" cy="34163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Our hair is the only part we can cut off, grow back, tease, color, curl and straighten.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01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Words &amp; Phrases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610028" cy="4005118"/>
          </a:xfrm>
        </p:spPr>
        <p:txBody>
          <a:bodyPr numCol="2">
            <a:normAutofit lnSpcReduction="10000"/>
          </a:bodyPr>
          <a:lstStyle/>
          <a:p>
            <a:r>
              <a:rPr lang="zh-CN" altLang="en-US" sz="3000" dirty="0"/>
              <a:t>出演了</a:t>
            </a:r>
            <a:r>
              <a:rPr lang="en-US" altLang="zh-CN" sz="3000" dirty="0" smtClean="0"/>
              <a:t>14</a:t>
            </a:r>
            <a:r>
              <a:rPr lang="zh-CN" altLang="en-US" sz="3000" dirty="0" smtClean="0"/>
              <a:t>集电视剧</a:t>
            </a:r>
            <a:endParaRPr lang="en-US" altLang="zh-CN" sz="3000" dirty="0" smtClean="0"/>
          </a:p>
          <a:p>
            <a:r>
              <a:rPr lang="zh-CN" altLang="en-US" sz="3000" dirty="0" smtClean="0"/>
              <a:t>极度悲伤</a:t>
            </a:r>
            <a:endParaRPr lang="en-US" altLang="zh-CN" sz="3000" dirty="0" smtClean="0"/>
          </a:p>
          <a:p>
            <a:r>
              <a:rPr lang="zh-CN" altLang="en-US" sz="3000" dirty="0" smtClean="0"/>
              <a:t>储蓄花</a:t>
            </a:r>
            <a:r>
              <a:rPr lang="zh-CN" altLang="en-US" sz="3000" dirty="0"/>
              <a:t>光</a:t>
            </a:r>
            <a:r>
              <a:rPr lang="zh-CN" altLang="en-US" sz="3000" dirty="0" smtClean="0"/>
              <a:t>了</a:t>
            </a:r>
            <a:endParaRPr lang="en-US" altLang="zh-CN" sz="3000" dirty="0" smtClean="0"/>
          </a:p>
          <a:p>
            <a:r>
              <a:rPr lang="zh-CN" altLang="en-US" sz="3000" dirty="0"/>
              <a:t>重</a:t>
            </a:r>
            <a:r>
              <a:rPr lang="zh-CN" altLang="en-US" sz="3000" dirty="0" smtClean="0"/>
              <a:t>塑生活</a:t>
            </a:r>
            <a:endParaRPr lang="en-US" altLang="zh-CN" sz="3000" dirty="0" smtClean="0"/>
          </a:p>
          <a:p>
            <a:r>
              <a:rPr lang="zh-CN" altLang="en-US" sz="3000" dirty="0"/>
              <a:t>重新</a:t>
            </a:r>
            <a:r>
              <a:rPr lang="zh-CN" altLang="en-US" sz="3000" dirty="0" smtClean="0"/>
              <a:t>开始</a:t>
            </a:r>
            <a:endParaRPr lang="en-US" altLang="zh-CN" sz="3000" dirty="0" smtClean="0"/>
          </a:p>
          <a:p>
            <a:r>
              <a:rPr lang="zh-CN" altLang="en-US" sz="3000" dirty="0"/>
              <a:t>念头油然而生</a:t>
            </a:r>
            <a:endParaRPr lang="en-US" altLang="zh-CN" sz="3000" dirty="0" smtClean="0"/>
          </a:p>
          <a:p>
            <a:r>
              <a:rPr lang="zh-CN" altLang="en-US" sz="3000" dirty="0" smtClean="0"/>
              <a:t>恐怖故事</a:t>
            </a:r>
            <a:endParaRPr lang="en-US" altLang="zh-CN" sz="3000" dirty="0" smtClean="0"/>
          </a:p>
          <a:p>
            <a:r>
              <a:rPr lang="zh-CN" altLang="en-US" sz="3000" dirty="0"/>
              <a:t>实习发型</a:t>
            </a:r>
            <a:r>
              <a:rPr lang="zh-CN" altLang="en-US" sz="3000" dirty="0" smtClean="0"/>
              <a:t>师</a:t>
            </a:r>
            <a:endParaRPr lang="en-US" altLang="zh-CN" sz="3000" dirty="0" smtClean="0"/>
          </a:p>
          <a:p>
            <a:r>
              <a:rPr lang="zh-CN" altLang="en-US" sz="3000" dirty="0"/>
              <a:t>使自己</a:t>
            </a:r>
            <a:r>
              <a:rPr lang="zh-CN" altLang="en-US" sz="3000" dirty="0" smtClean="0"/>
              <a:t>沉浸在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世界</a:t>
            </a:r>
            <a:endParaRPr lang="en-US" altLang="zh-CN" sz="3000" dirty="0" smtClean="0"/>
          </a:p>
          <a:p>
            <a:r>
              <a:rPr lang="zh-CN" altLang="en-US" sz="3000" dirty="0" smtClean="0"/>
              <a:t>被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启发</a:t>
            </a:r>
            <a:endParaRPr lang="en-US" altLang="zh-CN" sz="3000" dirty="0" smtClean="0"/>
          </a:p>
          <a:p>
            <a:r>
              <a:rPr lang="zh-CN" altLang="en-US" sz="3000" dirty="0" smtClean="0"/>
              <a:t>和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培养关系</a:t>
            </a:r>
            <a:endParaRPr lang="en-US" altLang="zh-CN" sz="3000" dirty="0" smtClean="0"/>
          </a:p>
          <a:p>
            <a:r>
              <a:rPr lang="zh-CN" altLang="en-US" sz="3000" dirty="0" smtClean="0"/>
              <a:t>卷发</a:t>
            </a:r>
            <a:endParaRPr lang="en-US" altLang="zh-CN" sz="3000" dirty="0" smtClean="0"/>
          </a:p>
          <a:p>
            <a:r>
              <a:rPr lang="zh-CN" altLang="en-US" sz="3000" dirty="0" smtClean="0"/>
              <a:t>随心所欲地</a:t>
            </a:r>
            <a:endParaRPr lang="en-US" altLang="zh-CN" sz="3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180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离子会议室</vt:lpstr>
      <vt:lpstr>Fixing my hair first </vt:lpstr>
      <vt:lpstr>1. What’s the author’s occupation?</vt:lpstr>
      <vt:lpstr>2. But that was unlikely. </vt:lpstr>
      <vt:lpstr>3. Find out one appositive clause in Para3. </vt:lpstr>
      <vt:lpstr>4. Translate the following sentence </vt:lpstr>
      <vt:lpstr>5. What do you think of this sentence?</vt:lpstr>
      <vt:lpstr>6. Words &amp; Phrases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my hair first</dc:title>
  <dc:creator>USER</dc:creator>
  <cp:lastModifiedBy>USER</cp:lastModifiedBy>
  <cp:revision>3</cp:revision>
  <dcterms:created xsi:type="dcterms:W3CDTF">2016-09-22T05:45:20Z</dcterms:created>
  <dcterms:modified xsi:type="dcterms:W3CDTF">2016-09-22T06:09:42Z</dcterms:modified>
</cp:coreProperties>
</file>