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58" r:id="rId8"/>
    <p:sldId id="259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B7E12-0874-426C-9B76-0F393BDDA398}" type="datetimeFigureOut">
              <a:rPr lang="zh-CN" altLang="en-US" smtClean="0"/>
              <a:t>2016-11-03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74E84-88EB-44B2-B7F0-2F9010D925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3884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B7E12-0874-426C-9B76-0F393BDDA398}" type="datetimeFigureOut">
              <a:rPr lang="zh-CN" altLang="en-US" smtClean="0"/>
              <a:t>2016-11-03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74E84-88EB-44B2-B7F0-2F9010D925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5387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B7E12-0874-426C-9B76-0F393BDDA398}" type="datetimeFigureOut">
              <a:rPr lang="zh-CN" altLang="en-US" smtClean="0"/>
              <a:t>2016-11-03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74E84-88EB-44B2-B7F0-2F9010D925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7429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B7E12-0874-426C-9B76-0F393BDDA398}" type="datetimeFigureOut">
              <a:rPr lang="zh-CN" altLang="en-US" smtClean="0"/>
              <a:t>2016-11-03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74E84-88EB-44B2-B7F0-2F9010D925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7809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B7E12-0874-426C-9B76-0F393BDDA398}" type="datetimeFigureOut">
              <a:rPr lang="zh-CN" altLang="en-US" smtClean="0"/>
              <a:t>2016-11-03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74E84-88EB-44B2-B7F0-2F9010D925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5910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B7E12-0874-426C-9B76-0F393BDDA398}" type="datetimeFigureOut">
              <a:rPr lang="zh-CN" altLang="en-US" smtClean="0"/>
              <a:t>2016-11-03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74E84-88EB-44B2-B7F0-2F9010D925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1627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B7E12-0874-426C-9B76-0F393BDDA398}" type="datetimeFigureOut">
              <a:rPr lang="zh-CN" altLang="en-US" smtClean="0"/>
              <a:t>2016-11-03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74E84-88EB-44B2-B7F0-2F9010D925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7334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B7E12-0874-426C-9B76-0F393BDDA398}" type="datetimeFigureOut">
              <a:rPr lang="zh-CN" altLang="en-US" smtClean="0"/>
              <a:t>2016-11-03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74E84-88EB-44B2-B7F0-2F9010D925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5230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B7E12-0874-426C-9B76-0F393BDDA398}" type="datetimeFigureOut">
              <a:rPr lang="zh-CN" altLang="en-US" smtClean="0"/>
              <a:t>2016-11-03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74E84-88EB-44B2-B7F0-2F9010D925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7320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B7E12-0874-426C-9B76-0F393BDDA398}" type="datetimeFigureOut">
              <a:rPr lang="zh-CN" altLang="en-US" smtClean="0"/>
              <a:t>2016-11-03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74E84-88EB-44B2-B7F0-2F9010D925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0290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B7E12-0874-426C-9B76-0F393BDDA398}" type="datetimeFigureOut">
              <a:rPr lang="zh-CN" altLang="en-US" smtClean="0"/>
              <a:t>2016-11-03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74E84-88EB-44B2-B7F0-2F9010D925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607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DB7E12-0874-426C-9B76-0F393BDDA398}" type="datetimeFigureOut">
              <a:rPr lang="zh-CN" altLang="en-US" smtClean="0"/>
              <a:t>2016-11-03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A74E84-88EB-44B2-B7F0-2F9010D925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3171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1052736"/>
            <a:ext cx="7772400" cy="1470025"/>
          </a:xfrm>
        </p:spPr>
        <p:txBody>
          <a:bodyPr>
            <a:normAutofit/>
          </a:bodyPr>
          <a:lstStyle/>
          <a:p>
            <a:r>
              <a:rPr lang="zh-CN" altLang="en-US" sz="6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热烈欢迎各位家长</a:t>
            </a:r>
            <a:endParaRPr lang="zh-CN" altLang="en-US" sz="6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15616" y="3212976"/>
            <a:ext cx="6400800" cy="1752600"/>
          </a:xfrm>
        </p:spPr>
        <p:txBody>
          <a:bodyPr>
            <a:normAutofit/>
          </a:bodyPr>
          <a:lstStyle/>
          <a:p>
            <a:r>
              <a:rPr lang="zh-CN" altLang="en-US" sz="6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莅 临 指 导 ！</a:t>
            </a:r>
            <a:endParaRPr lang="zh-CN" altLang="en-US" sz="6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85688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56919" y="558960"/>
            <a:ext cx="61766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/>
              <a:t>语文：封清华         电话：</a:t>
            </a:r>
            <a:r>
              <a:rPr lang="en-US" altLang="zh-CN" sz="2800" b="1" dirty="0" smtClean="0"/>
              <a:t>13714915992</a:t>
            </a:r>
            <a:endParaRPr lang="zh-CN" altLang="en-US" sz="2800" b="1" dirty="0"/>
          </a:p>
        </p:txBody>
      </p:sp>
      <p:sp>
        <p:nvSpPr>
          <p:cNvPr id="3" name="矩形 2"/>
          <p:cNvSpPr/>
          <p:nvPr/>
        </p:nvSpPr>
        <p:spPr>
          <a:xfrm>
            <a:off x="1006424" y="5554787"/>
            <a:ext cx="67185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/>
              <a:t>生活老师：吴义涛    电话</a:t>
            </a:r>
            <a:r>
              <a:rPr lang="en-US" altLang="zh-CN" sz="2800" b="1" dirty="0" smtClean="0"/>
              <a:t>:      13530415777</a:t>
            </a:r>
            <a:endParaRPr lang="zh-CN" altLang="en-US" sz="2800" b="1" dirty="0"/>
          </a:p>
        </p:txBody>
      </p:sp>
      <p:sp>
        <p:nvSpPr>
          <p:cNvPr id="4" name="矩形 3"/>
          <p:cNvSpPr/>
          <p:nvPr/>
        </p:nvSpPr>
        <p:spPr>
          <a:xfrm>
            <a:off x="976826" y="1268760"/>
            <a:ext cx="624241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/>
              <a:t>数学：廖祖海         电话</a:t>
            </a:r>
            <a:r>
              <a:rPr lang="en-US" altLang="zh-CN" sz="2800" b="1" dirty="0" smtClean="0"/>
              <a:t>:    13714322815</a:t>
            </a:r>
            <a:endParaRPr lang="zh-CN" altLang="en-US" sz="2800" b="1" dirty="0"/>
          </a:p>
        </p:txBody>
      </p:sp>
      <p:sp>
        <p:nvSpPr>
          <p:cNvPr id="17" name="矩形 16"/>
          <p:cNvSpPr/>
          <p:nvPr/>
        </p:nvSpPr>
        <p:spPr>
          <a:xfrm>
            <a:off x="1010544" y="4802496"/>
            <a:ext cx="74158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/>
              <a:t>史、地、政老师</a:t>
            </a:r>
            <a:r>
              <a:rPr lang="zh-CN" altLang="en-US" sz="2800" b="1" dirty="0" smtClean="0"/>
              <a:t>办公室：        电话</a:t>
            </a:r>
            <a:r>
              <a:rPr lang="en-US" altLang="zh-CN" sz="2800" b="1" dirty="0" smtClean="0"/>
              <a:t>:    26518165</a:t>
            </a:r>
            <a:endParaRPr lang="zh-CN" altLang="en-US" sz="2800" b="1" dirty="0"/>
          </a:p>
        </p:txBody>
      </p:sp>
      <p:sp>
        <p:nvSpPr>
          <p:cNvPr id="19" name="矩形 18"/>
          <p:cNvSpPr/>
          <p:nvPr/>
        </p:nvSpPr>
        <p:spPr>
          <a:xfrm>
            <a:off x="1009654" y="4077072"/>
            <a:ext cx="74158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/>
              <a:t>英语老师庄瑞丹办公室：        电话</a:t>
            </a:r>
            <a:r>
              <a:rPr lang="en-US" altLang="zh-CN" sz="2800" b="1" dirty="0" smtClean="0"/>
              <a:t>:    26518235</a:t>
            </a:r>
            <a:endParaRPr lang="zh-CN" altLang="en-US" sz="2800" b="1" dirty="0"/>
          </a:p>
        </p:txBody>
      </p:sp>
      <p:sp>
        <p:nvSpPr>
          <p:cNvPr id="7" name="矩形 6"/>
          <p:cNvSpPr/>
          <p:nvPr/>
        </p:nvSpPr>
        <p:spPr>
          <a:xfrm>
            <a:off x="1009654" y="1931532"/>
            <a:ext cx="624241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/>
              <a:t>物理</a:t>
            </a:r>
            <a:r>
              <a:rPr lang="zh-CN" altLang="en-US" sz="2800" b="1" dirty="0" smtClean="0"/>
              <a:t>：曲燕燕         电话</a:t>
            </a:r>
            <a:r>
              <a:rPr lang="en-US" altLang="zh-CN" sz="2800" b="1" dirty="0" smtClean="0"/>
              <a:t>:    18926593086</a:t>
            </a:r>
            <a:endParaRPr lang="zh-CN" altLang="en-US" sz="2800" b="1" dirty="0"/>
          </a:p>
        </p:txBody>
      </p:sp>
      <p:sp>
        <p:nvSpPr>
          <p:cNvPr id="8" name="矩形 7"/>
          <p:cNvSpPr/>
          <p:nvPr/>
        </p:nvSpPr>
        <p:spPr>
          <a:xfrm>
            <a:off x="1010544" y="2636912"/>
            <a:ext cx="624241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/>
              <a:t>化学</a:t>
            </a:r>
            <a:r>
              <a:rPr lang="zh-CN" altLang="en-US" sz="2800" b="1" dirty="0" smtClean="0"/>
              <a:t>：江宏生         电话</a:t>
            </a:r>
            <a:r>
              <a:rPr lang="en-US" altLang="zh-CN" sz="2800" b="1" dirty="0" smtClean="0"/>
              <a:t>:    13825298972</a:t>
            </a:r>
            <a:endParaRPr lang="zh-CN" altLang="en-US" sz="2800" b="1" dirty="0"/>
          </a:p>
        </p:txBody>
      </p:sp>
      <p:sp>
        <p:nvSpPr>
          <p:cNvPr id="9" name="矩形 8"/>
          <p:cNvSpPr/>
          <p:nvPr/>
        </p:nvSpPr>
        <p:spPr>
          <a:xfrm>
            <a:off x="1010544" y="3346530"/>
            <a:ext cx="624241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/>
              <a:t>生物</a:t>
            </a:r>
            <a:r>
              <a:rPr lang="zh-CN" altLang="en-US" sz="2800" b="1" dirty="0" smtClean="0"/>
              <a:t>：聂忠民         电话</a:t>
            </a:r>
            <a:r>
              <a:rPr lang="en-US" altLang="zh-CN" sz="2800" b="1" dirty="0" smtClean="0"/>
              <a:t>:    13530922721</a:t>
            </a:r>
            <a:endParaRPr lang="zh-CN" altLang="en-US" sz="2800" b="1" dirty="0"/>
          </a:p>
        </p:txBody>
      </p:sp>
      <p:sp>
        <p:nvSpPr>
          <p:cNvPr id="10" name="矩形 9"/>
          <p:cNvSpPr/>
          <p:nvPr/>
        </p:nvSpPr>
        <p:spPr>
          <a:xfrm>
            <a:off x="251520" y="97295"/>
            <a:ext cx="26597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老师们的联系电话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5792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2115213"/>
              </p:ext>
            </p:extLst>
          </p:nvPr>
        </p:nvGraphicFramePr>
        <p:xfrm>
          <a:off x="251517" y="116626"/>
          <a:ext cx="8784978" cy="660707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12179"/>
                <a:gridCol w="389700"/>
                <a:gridCol w="411970"/>
                <a:gridCol w="411970"/>
                <a:gridCol w="378567"/>
                <a:gridCol w="389700"/>
                <a:gridCol w="378567"/>
                <a:gridCol w="367432"/>
                <a:gridCol w="411970"/>
                <a:gridCol w="345164"/>
                <a:gridCol w="411970"/>
                <a:gridCol w="411970"/>
                <a:gridCol w="411970"/>
                <a:gridCol w="400835"/>
                <a:gridCol w="411970"/>
                <a:gridCol w="411970"/>
                <a:gridCol w="411970"/>
                <a:gridCol w="345164"/>
                <a:gridCol w="411970"/>
                <a:gridCol w="411970"/>
                <a:gridCol w="334030"/>
                <a:gridCol w="411970"/>
              </a:tblGrid>
              <a:tr h="142471">
                <a:tc gridSpan="22">
                  <a:txBody>
                    <a:bodyPr/>
                    <a:lstStyle/>
                    <a:p>
                      <a:pPr algn="ctr" fontAlgn="ctr"/>
                      <a:r>
                        <a:rPr lang="zh-CN" altLang="en-US" sz="600" u="none" strike="noStrike">
                          <a:effectLst/>
                        </a:rPr>
                        <a:t>         高一（</a:t>
                      </a:r>
                      <a:r>
                        <a:rPr lang="en-US" altLang="zh-CN" sz="600" u="none" strike="noStrike">
                          <a:effectLst/>
                        </a:rPr>
                        <a:t>5</a:t>
                      </a:r>
                      <a:r>
                        <a:rPr lang="zh-CN" altLang="en-US" sz="600" u="none" strike="noStrike">
                          <a:effectLst/>
                        </a:rPr>
                        <a:t>）班第一阶段考试成绩             </a:t>
                      </a:r>
                      <a:r>
                        <a:rPr lang="en-US" altLang="zh-CN" sz="600" u="none" strike="noStrike">
                          <a:effectLst/>
                        </a:rPr>
                        <a:t>2016</a:t>
                      </a:r>
                      <a:r>
                        <a:rPr lang="zh-CN" altLang="en-US" sz="600" u="none" strike="noStrike">
                          <a:effectLst/>
                        </a:rPr>
                        <a:t>、</a:t>
                      </a:r>
                      <a:r>
                        <a:rPr lang="en-US" altLang="zh-CN" sz="600" u="none" strike="noStrike">
                          <a:effectLst/>
                        </a:rPr>
                        <a:t>10</a:t>
                      </a:r>
                      <a:r>
                        <a:rPr lang="zh-CN" altLang="en-US" sz="600" u="none" strike="noStrike">
                          <a:effectLst/>
                        </a:rPr>
                        <a:t>、</a:t>
                      </a:r>
                      <a:r>
                        <a:rPr lang="en-US" altLang="zh-CN" sz="600" u="none" strike="noStrike">
                          <a:effectLst/>
                        </a:rPr>
                        <a:t>14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943" marR="4943" marT="4943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31524">
                <a:tc gridSpan="22">
                  <a:txBody>
                    <a:bodyPr/>
                    <a:lstStyle/>
                    <a:p>
                      <a:pPr algn="ctr" fontAlgn="ctr"/>
                      <a:r>
                        <a:rPr lang="zh-CN" altLang="en-US" sz="500" u="none" strike="noStrike">
                          <a:effectLst/>
                        </a:rPr>
                        <a:t>　</a:t>
                      </a:r>
                      <a:endParaRPr lang="zh-CN" altLang="en-US" sz="5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3152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500" u="none" strike="noStrike" dirty="0">
                          <a:effectLst/>
                        </a:rPr>
                        <a:t>姓名</a:t>
                      </a:r>
                      <a:endParaRPr lang="zh-CN" alt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500" u="none" strike="noStrike" dirty="0">
                          <a:effectLst/>
                        </a:rPr>
                        <a:t>语文</a:t>
                      </a:r>
                      <a:endParaRPr lang="zh-CN" alt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500" u="none" strike="noStrike" dirty="0">
                          <a:effectLst/>
                        </a:rPr>
                        <a:t>数学</a:t>
                      </a:r>
                      <a:endParaRPr lang="zh-CN" alt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500" u="none" strike="noStrike">
                          <a:effectLst/>
                        </a:rPr>
                        <a:t>英语</a:t>
                      </a:r>
                      <a:endParaRPr lang="zh-CN" altLang="en-US" sz="5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500" u="none" strike="noStrike">
                          <a:effectLst/>
                        </a:rPr>
                        <a:t>物理</a:t>
                      </a:r>
                      <a:endParaRPr lang="zh-CN" altLang="en-US" sz="5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500" u="none" strike="noStrike">
                          <a:effectLst/>
                        </a:rPr>
                        <a:t>化学</a:t>
                      </a:r>
                      <a:endParaRPr lang="zh-CN" altLang="en-US" sz="5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500" u="none" strike="noStrike">
                          <a:effectLst/>
                        </a:rPr>
                        <a:t>生物</a:t>
                      </a:r>
                      <a:endParaRPr lang="zh-CN" altLang="en-US" sz="5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500" u="none" strike="noStrike">
                          <a:effectLst/>
                        </a:rPr>
                        <a:t>政治</a:t>
                      </a:r>
                      <a:endParaRPr lang="zh-CN" altLang="en-US" sz="5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500" u="none" strike="noStrike">
                          <a:effectLst/>
                        </a:rPr>
                        <a:t>历史</a:t>
                      </a:r>
                      <a:endParaRPr lang="zh-CN" altLang="en-US" sz="5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500" u="none" strike="noStrike">
                          <a:effectLst/>
                        </a:rPr>
                        <a:t>地理</a:t>
                      </a:r>
                      <a:endParaRPr lang="zh-CN" altLang="en-US" sz="5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500" u="none" strike="noStrike">
                          <a:effectLst/>
                        </a:rPr>
                        <a:t>总分</a:t>
                      </a:r>
                      <a:endParaRPr lang="zh-CN" altLang="en-US" sz="5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3152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500" u="none" strike="noStrike">
                          <a:effectLst/>
                        </a:rPr>
                        <a:t>　</a:t>
                      </a:r>
                      <a:endParaRPr lang="zh-CN" altLang="en-US" sz="5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500" u="none" strike="noStrike">
                          <a:effectLst/>
                        </a:rPr>
                        <a:t>分数</a:t>
                      </a:r>
                      <a:endParaRPr lang="zh-CN" altLang="en-US" sz="5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500" u="none" strike="noStrike">
                          <a:effectLst/>
                        </a:rPr>
                        <a:t>级名</a:t>
                      </a:r>
                      <a:endParaRPr lang="zh-CN" altLang="en-US" sz="5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500" u="none" strike="noStrike" dirty="0">
                          <a:effectLst/>
                        </a:rPr>
                        <a:t>分数</a:t>
                      </a:r>
                      <a:endParaRPr lang="zh-CN" alt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500" u="none" strike="noStrike" dirty="0">
                          <a:effectLst/>
                        </a:rPr>
                        <a:t>级名</a:t>
                      </a:r>
                      <a:endParaRPr lang="zh-CN" alt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500" u="none" strike="noStrike" dirty="0">
                          <a:effectLst/>
                        </a:rPr>
                        <a:t>分数</a:t>
                      </a:r>
                      <a:endParaRPr lang="zh-CN" alt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500" u="none" strike="noStrike">
                          <a:effectLst/>
                        </a:rPr>
                        <a:t>级名</a:t>
                      </a:r>
                      <a:endParaRPr lang="zh-CN" altLang="en-US" sz="5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500" u="none" strike="noStrike">
                          <a:effectLst/>
                        </a:rPr>
                        <a:t>分数</a:t>
                      </a:r>
                      <a:endParaRPr lang="zh-CN" altLang="en-US" sz="5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500" u="none" strike="noStrike">
                          <a:effectLst/>
                        </a:rPr>
                        <a:t>级名</a:t>
                      </a:r>
                      <a:endParaRPr lang="zh-CN" altLang="en-US" sz="5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500" u="none" strike="noStrike">
                          <a:effectLst/>
                        </a:rPr>
                        <a:t>分数</a:t>
                      </a:r>
                      <a:endParaRPr lang="zh-CN" altLang="en-US" sz="5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500" u="none" strike="noStrike">
                          <a:effectLst/>
                        </a:rPr>
                        <a:t>级名</a:t>
                      </a:r>
                      <a:endParaRPr lang="zh-CN" altLang="en-US" sz="5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500" u="none" strike="noStrike">
                          <a:effectLst/>
                        </a:rPr>
                        <a:t>分数</a:t>
                      </a:r>
                      <a:endParaRPr lang="zh-CN" altLang="en-US" sz="5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500" u="none" strike="noStrike">
                          <a:effectLst/>
                        </a:rPr>
                        <a:t>级名</a:t>
                      </a:r>
                      <a:endParaRPr lang="zh-CN" altLang="en-US" sz="5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500" u="none" strike="noStrike">
                          <a:effectLst/>
                        </a:rPr>
                        <a:t>分数</a:t>
                      </a:r>
                      <a:endParaRPr lang="zh-CN" altLang="en-US" sz="5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500" u="none" strike="noStrike">
                          <a:effectLst/>
                        </a:rPr>
                        <a:t>级名</a:t>
                      </a:r>
                      <a:endParaRPr lang="zh-CN" altLang="en-US" sz="5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500" u="none" strike="noStrike">
                          <a:effectLst/>
                        </a:rPr>
                        <a:t>分数</a:t>
                      </a:r>
                      <a:endParaRPr lang="zh-CN" altLang="en-US" sz="5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500" u="none" strike="noStrike">
                          <a:effectLst/>
                        </a:rPr>
                        <a:t>级名</a:t>
                      </a:r>
                      <a:endParaRPr lang="zh-CN" altLang="en-US" sz="5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500" u="none" strike="noStrike">
                          <a:effectLst/>
                        </a:rPr>
                        <a:t>分数</a:t>
                      </a:r>
                      <a:endParaRPr lang="zh-CN" altLang="en-US" sz="5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500" u="none" strike="noStrike">
                          <a:effectLst/>
                        </a:rPr>
                        <a:t>级名</a:t>
                      </a:r>
                      <a:endParaRPr lang="zh-CN" altLang="en-US" sz="5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500" u="none" strike="noStrike">
                          <a:effectLst/>
                        </a:rPr>
                        <a:t>分数</a:t>
                      </a:r>
                      <a:endParaRPr lang="zh-CN" altLang="en-US" sz="5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500" u="none" strike="noStrike">
                          <a:effectLst/>
                        </a:rPr>
                        <a:t>班名</a:t>
                      </a:r>
                      <a:endParaRPr lang="zh-CN" altLang="en-US" sz="5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500" u="none" strike="noStrike">
                          <a:effectLst/>
                        </a:rPr>
                        <a:t>级名</a:t>
                      </a:r>
                      <a:endParaRPr lang="zh-CN" altLang="en-US" sz="5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152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500" u="none" strike="noStrike">
                          <a:effectLst/>
                        </a:rPr>
                        <a:t>许芷薇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114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110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129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136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140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 dirty="0">
                          <a:effectLst/>
                        </a:rPr>
                        <a:t>65</a:t>
                      </a:r>
                      <a:endParaRPr lang="en-US" altLang="zh-CN" sz="5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 dirty="0">
                          <a:effectLst/>
                        </a:rPr>
                        <a:t>78</a:t>
                      </a:r>
                      <a:endParaRPr lang="en-US" altLang="zh-CN" sz="5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 dirty="0">
                          <a:effectLst/>
                        </a:rPr>
                        <a:t>211</a:t>
                      </a:r>
                      <a:endParaRPr lang="en-US" altLang="zh-CN" sz="5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 dirty="0">
                          <a:effectLst/>
                        </a:rPr>
                        <a:t>86</a:t>
                      </a:r>
                      <a:endParaRPr lang="en-US" altLang="zh-CN" sz="5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42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 dirty="0">
                          <a:effectLst/>
                        </a:rPr>
                        <a:t>89.5</a:t>
                      </a:r>
                      <a:endParaRPr lang="en-US" altLang="zh-CN" sz="5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172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 dirty="0">
                          <a:effectLst/>
                        </a:rPr>
                        <a:t>88</a:t>
                      </a:r>
                      <a:endParaRPr lang="en-US" altLang="zh-CN" sz="5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58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91.5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117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90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31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906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1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45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152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500" u="none" strike="noStrike">
                          <a:effectLst/>
                        </a:rPr>
                        <a:t>蒙砚泽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114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110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139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30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142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30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80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172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79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150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90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152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81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310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87.5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254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89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50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902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2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56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152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500" u="none" strike="noStrike">
                          <a:effectLst/>
                        </a:rPr>
                        <a:t>吴佩霖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116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77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139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30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136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162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84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106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80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132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94.5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35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87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91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88.5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217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 dirty="0">
                          <a:effectLst/>
                        </a:rPr>
                        <a:t>76</a:t>
                      </a:r>
                      <a:endParaRPr lang="en-US" altLang="zh-CN" sz="5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334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901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3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57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152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500" u="none" strike="noStrike">
                          <a:effectLst/>
                        </a:rPr>
                        <a:t>杨磊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104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343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133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93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127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396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93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9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79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150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96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15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86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121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89.5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187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92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 dirty="0">
                          <a:effectLst/>
                        </a:rPr>
                        <a:t>15</a:t>
                      </a:r>
                      <a:endParaRPr lang="en-US" altLang="zh-CN" sz="5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899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4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61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152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500" u="none" strike="noStrike">
                          <a:effectLst/>
                        </a:rPr>
                        <a:t>陈子超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116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77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127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150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130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327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89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38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80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132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92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99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85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168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90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170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89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50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898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5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64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152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500" u="none" strike="noStrike">
                          <a:effectLst/>
                        </a:rPr>
                        <a:t>张锦鹏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120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23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118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251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137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139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81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154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77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196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91.5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118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85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168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92.5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86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87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87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889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6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 dirty="0">
                          <a:effectLst/>
                        </a:rPr>
                        <a:t>92</a:t>
                      </a:r>
                      <a:endParaRPr lang="en-US" altLang="zh-CN" sz="5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152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500" u="none" strike="noStrike">
                          <a:effectLst/>
                        </a:rPr>
                        <a:t>范俞悦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111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172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126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157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128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375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79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194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86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42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95.5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24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88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58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90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170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84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152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887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7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 dirty="0">
                          <a:effectLst/>
                        </a:rPr>
                        <a:t>98</a:t>
                      </a:r>
                      <a:endParaRPr lang="en-US" altLang="zh-CN" sz="5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152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500" u="none" strike="noStrike">
                          <a:effectLst/>
                        </a:rPr>
                        <a:t>董硕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119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32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117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263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139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92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62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456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82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89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88.5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218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93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3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94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46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89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50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883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8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 dirty="0">
                          <a:effectLst/>
                        </a:rPr>
                        <a:t>103</a:t>
                      </a:r>
                      <a:endParaRPr lang="en-US" altLang="zh-CN" sz="5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152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500" u="none" strike="noStrike">
                          <a:effectLst/>
                        </a:rPr>
                        <a:t>李岚曦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108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249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128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142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133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236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87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57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74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277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92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99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82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283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92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100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86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106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882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9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 dirty="0">
                          <a:effectLst/>
                        </a:rPr>
                        <a:t>105</a:t>
                      </a:r>
                      <a:endParaRPr lang="en-US" altLang="zh-CN" sz="5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145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500" u="none" strike="noStrike">
                          <a:effectLst/>
                        </a:rPr>
                        <a:t>张孙宁昌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117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64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118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251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140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75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88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49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81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113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85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328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82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283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80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446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89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50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880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10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 dirty="0">
                          <a:effectLst/>
                        </a:rPr>
                        <a:t>113</a:t>
                      </a:r>
                      <a:endParaRPr lang="en-US" altLang="zh-CN" sz="5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152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500" u="none" strike="noStrike">
                          <a:effectLst/>
                        </a:rPr>
                        <a:t>刘婷婷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112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148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123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192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133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236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83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116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76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223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92.5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91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87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91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87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274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83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176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877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11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 dirty="0">
                          <a:effectLst/>
                        </a:rPr>
                        <a:t>126</a:t>
                      </a:r>
                      <a:endParaRPr lang="en-US" altLang="zh-CN" sz="5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152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500" u="none" strike="noStrike">
                          <a:effectLst/>
                        </a:rPr>
                        <a:t>朱铭洁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118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49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129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136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131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297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70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362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81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113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87.5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247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85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168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88.5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217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87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87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877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11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 dirty="0">
                          <a:effectLst/>
                        </a:rPr>
                        <a:t>126</a:t>
                      </a:r>
                      <a:endParaRPr lang="en-US" altLang="zh-CN" sz="5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152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500" u="none" strike="noStrike">
                          <a:effectLst/>
                        </a:rPr>
                        <a:t>陈恩正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116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77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129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136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134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220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82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137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77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196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89.5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172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90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18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80.5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440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78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291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876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13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 dirty="0">
                          <a:effectLst/>
                        </a:rPr>
                        <a:t>135</a:t>
                      </a:r>
                      <a:endParaRPr lang="en-US" altLang="zh-CN" sz="5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152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500" u="none" strike="noStrike">
                          <a:effectLst/>
                        </a:rPr>
                        <a:t>赖子豪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119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32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120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226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144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12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74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294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75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255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85.5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317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82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283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90.5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155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83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176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873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14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 dirty="0">
                          <a:effectLst/>
                        </a:rPr>
                        <a:t>139</a:t>
                      </a:r>
                      <a:endParaRPr lang="en-US" altLang="zh-CN" sz="5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152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500" u="none" strike="noStrike">
                          <a:effectLst/>
                        </a:rPr>
                        <a:t>何晓谊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111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172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126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157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142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36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69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380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75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255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94.5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35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89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31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88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236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79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267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873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14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139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152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500" u="none" strike="noStrike">
                          <a:effectLst/>
                        </a:rPr>
                        <a:t>乔曦皓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109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221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123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192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137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139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73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310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78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177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86.5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277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81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310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91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139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91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21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869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16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 dirty="0">
                          <a:effectLst/>
                        </a:rPr>
                        <a:t>154</a:t>
                      </a:r>
                      <a:endParaRPr lang="en-US" altLang="zh-CN" sz="5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152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500" u="none" strike="noStrike">
                          <a:effectLst/>
                        </a:rPr>
                        <a:t>李晓萌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108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249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127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150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133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250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78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211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71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355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90.5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142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86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121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87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274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87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87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867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17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 dirty="0">
                          <a:effectLst/>
                        </a:rPr>
                        <a:t>162</a:t>
                      </a:r>
                      <a:endParaRPr lang="en-US" altLang="zh-CN" sz="5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152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500" u="none" strike="noStrike">
                          <a:effectLst/>
                        </a:rPr>
                        <a:t>李静妍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112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148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110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341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142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30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85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95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73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302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90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152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80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346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88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236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85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128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865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18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172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152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500" u="none" strike="noStrike">
                          <a:effectLst/>
                        </a:rPr>
                        <a:t>钟仪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115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88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117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263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140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75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66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421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81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113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87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260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89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31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85.5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315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82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201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862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19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187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152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500" u="none" strike="noStrike" dirty="0">
                          <a:effectLst/>
                        </a:rPr>
                        <a:t>钟嘉豪</a:t>
                      </a:r>
                      <a:endParaRPr lang="zh-CN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 dirty="0">
                          <a:effectLst/>
                        </a:rPr>
                        <a:t>113</a:t>
                      </a:r>
                      <a:endParaRPr lang="en-US" altLang="zh-CN" sz="5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 dirty="0">
                          <a:effectLst/>
                        </a:rPr>
                        <a:t>126</a:t>
                      </a:r>
                      <a:endParaRPr lang="en-US" altLang="zh-CN" sz="5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 dirty="0">
                          <a:effectLst/>
                        </a:rPr>
                        <a:t>132</a:t>
                      </a:r>
                      <a:endParaRPr lang="en-US" altLang="zh-CN" sz="5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 dirty="0">
                          <a:effectLst/>
                        </a:rPr>
                        <a:t>105</a:t>
                      </a:r>
                      <a:endParaRPr lang="en-US" altLang="zh-CN" sz="5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 dirty="0">
                          <a:effectLst/>
                        </a:rPr>
                        <a:t>119</a:t>
                      </a:r>
                      <a:endParaRPr lang="en-US" altLang="zh-CN" sz="5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 dirty="0">
                          <a:effectLst/>
                        </a:rPr>
                        <a:t>497</a:t>
                      </a:r>
                      <a:endParaRPr lang="en-US" altLang="zh-CN" sz="5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 dirty="0">
                          <a:effectLst/>
                        </a:rPr>
                        <a:t>61</a:t>
                      </a:r>
                      <a:endParaRPr lang="en-US" altLang="zh-CN" sz="5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 dirty="0">
                          <a:effectLst/>
                        </a:rPr>
                        <a:t>470</a:t>
                      </a:r>
                      <a:endParaRPr lang="en-US" altLang="zh-CN" sz="5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 dirty="0">
                          <a:effectLst/>
                        </a:rPr>
                        <a:t>83</a:t>
                      </a:r>
                      <a:endParaRPr lang="en-US" altLang="zh-CN" sz="5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 dirty="0">
                          <a:effectLst/>
                        </a:rPr>
                        <a:t>77</a:t>
                      </a:r>
                      <a:endParaRPr lang="en-US" altLang="zh-CN" sz="5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 dirty="0">
                          <a:effectLst/>
                        </a:rPr>
                        <a:t>84.5</a:t>
                      </a:r>
                      <a:endParaRPr lang="en-US" altLang="zh-CN" sz="5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 dirty="0">
                          <a:effectLst/>
                        </a:rPr>
                        <a:t>346</a:t>
                      </a:r>
                      <a:endParaRPr lang="en-US" altLang="zh-CN" sz="5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 dirty="0">
                          <a:effectLst/>
                        </a:rPr>
                        <a:t>85</a:t>
                      </a:r>
                      <a:endParaRPr lang="en-US" altLang="zh-CN" sz="5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 dirty="0">
                          <a:effectLst/>
                        </a:rPr>
                        <a:t>168</a:t>
                      </a:r>
                      <a:endParaRPr lang="en-US" altLang="zh-CN" sz="5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 dirty="0">
                          <a:effectLst/>
                        </a:rPr>
                        <a:t>91.5</a:t>
                      </a:r>
                      <a:endParaRPr lang="en-US" altLang="zh-CN" sz="5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117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 dirty="0">
                          <a:effectLst/>
                        </a:rPr>
                        <a:t>90</a:t>
                      </a:r>
                      <a:endParaRPr lang="en-US" altLang="zh-CN" sz="5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 dirty="0">
                          <a:effectLst/>
                        </a:rPr>
                        <a:t>31</a:t>
                      </a:r>
                      <a:endParaRPr lang="en-US" altLang="zh-CN" sz="5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 dirty="0">
                          <a:effectLst/>
                        </a:rPr>
                        <a:t>859</a:t>
                      </a:r>
                      <a:endParaRPr lang="en-US" altLang="zh-CN" sz="5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 dirty="0">
                          <a:effectLst/>
                        </a:rPr>
                        <a:t>20</a:t>
                      </a:r>
                      <a:endParaRPr lang="en-US" altLang="zh-CN" sz="5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 dirty="0">
                          <a:effectLst/>
                        </a:rPr>
                        <a:t>201</a:t>
                      </a:r>
                      <a:endParaRPr lang="en-US" altLang="zh-CN" sz="5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152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500" u="none" strike="noStrike">
                          <a:effectLst/>
                        </a:rPr>
                        <a:t>廖桢琰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119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32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108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362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136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162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77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233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79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150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89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197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80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346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93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67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76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334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857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21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 dirty="0">
                          <a:effectLst/>
                        </a:rPr>
                        <a:t>209</a:t>
                      </a:r>
                      <a:endParaRPr lang="en-US" altLang="zh-CN" sz="5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152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500" u="none" strike="noStrike">
                          <a:effectLst/>
                        </a:rPr>
                        <a:t>曾雯淇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117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64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112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324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132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260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68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390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70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374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89.5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172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92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6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87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274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83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176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851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22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 dirty="0">
                          <a:effectLst/>
                        </a:rPr>
                        <a:t>226</a:t>
                      </a:r>
                      <a:endParaRPr lang="en-US" altLang="zh-CN" sz="5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152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500" u="none" strike="noStrike">
                          <a:effectLst/>
                        </a:rPr>
                        <a:t>沈海蓉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112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148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111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330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131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287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73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310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79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150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87.5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247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85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168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87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274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81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221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847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23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 dirty="0">
                          <a:effectLst/>
                        </a:rPr>
                        <a:t>235</a:t>
                      </a:r>
                      <a:endParaRPr lang="en-US" altLang="zh-CN" sz="5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152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500" u="none" strike="noStrike">
                          <a:effectLst/>
                        </a:rPr>
                        <a:t>胡纤纤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111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172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91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482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140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65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70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362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83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77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88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236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82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283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93.5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54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87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87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846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24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 dirty="0">
                          <a:effectLst/>
                        </a:rPr>
                        <a:t>240</a:t>
                      </a:r>
                      <a:endParaRPr lang="en-US" altLang="zh-CN" sz="5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152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500" u="none" strike="noStrike">
                          <a:effectLst/>
                        </a:rPr>
                        <a:t>毛思异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107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283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117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263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134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220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75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272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76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223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81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421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86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121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81.5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421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88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68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845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25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 dirty="0">
                          <a:effectLst/>
                        </a:rPr>
                        <a:t>244</a:t>
                      </a:r>
                      <a:endParaRPr lang="en-US" altLang="zh-CN" sz="5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152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500" u="none" strike="noStrike">
                          <a:effectLst/>
                        </a:rPr>
                        <a:t>高子涵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110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198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118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251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129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341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70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362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72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330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92.5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91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78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409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85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339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87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87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842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26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 dirty="0">
                          <a:effectLst/>
                        </a:rPr>
                        <a:t>259</a:t>
                      </a:r>
                      <a:endParaRPr lang="en-US" altLang="zh-CN" sz="5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152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500" u="none" strike="noStrike">
                          <a:effectLst/>
                        </a:rPr>
                        <a:t>朱家乐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115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88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 dirty="0">
                          <a:effectLst/>
                        </a:rPr>
                        <a:t>106</a:t>
                      </a:r>
                      <a:endParaRPr lang="en-US" altLang="zh-CN" sz="5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386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140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65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70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362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77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196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81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421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83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244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87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274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81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221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840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27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265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152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500" u="none" strike="noStrike">
                          <a:effectLst/>
                        </a:rPr>
                        <a:t>何应佳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97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467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107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378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136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162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81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154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80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132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89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197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86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121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86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306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73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400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835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28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 dirty="0">
                          <a:effectLst/>
                        </a:rPr>
                        <a:t>290</a:t>
                      </a:r>
                      <a:endParaRPr lang="en-US" altLang="zh-CN" sz="5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152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500" u="none" strike="noStrike">
                          <a:effectLst/>
                        </a:rPr>
                        <a:t>袁晨开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106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304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119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246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124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432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84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106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82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89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86.5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277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79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372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78.5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471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75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358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834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29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 dirty="0">
                          <a:effectLst/>
                        </a:rPr>
                        <a:t>293</a:t>
                      </a:r>
                      <a:endParaRPr lang="en-US" altLang="zh-CN" sz="5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152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500" u="none" strike="noStrike">
                          <a:effectLst/>
                        </a:rPr>
                        <a:t>许晓琳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107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283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120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226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141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44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58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493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74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277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88.5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218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79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372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78.5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471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86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106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832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30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 dirty="0">
                          <a:effectLst/>
                        </a:rPr>
                        <a:t>300</a:t>
                      </a:r>
                      <a:endParaRPr lang="en-US" altLang="zh-CN" sz="5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152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500" u="none" strike="noStrike">
                          <a:effectLst/>
                        </a:rPr>
                        <a:t>吕思毅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113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126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96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453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134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220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69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380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76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223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84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360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87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91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82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410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88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68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829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31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 dirty="0">
                          <a:effectLst/>
                        </a:rPr>
                        <a:t>317</a:t>
                      </a:r>
                      <a:endParaRPr lang="en-US" altLang="zh-CN" sz="5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152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500" u="none" strike="noStrike">
                          <a:effectLst/>
                        </a:rPr>
                        <a:t>林晓鹏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97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467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126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157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125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425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88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49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72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330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89.5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172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79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372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63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540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81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221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820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32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351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152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500" u="none" strike="noStrike">
                          <a:effectLst/>
                        </a:rPr>
                        <a:t>郭静慈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120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23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97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447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127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383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62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456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77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196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90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152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77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436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78.5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471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88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68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817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33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 dirty="0">
                          <a:effectLst/>
                        </a:rPr>
                        <a:t>359</a:t>
                      </a:r>
                      <a:endParaRPr lang="en-US" altLang="zh-CN" sz="5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152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500" u="none" strike="noStrike">
                          <a:effectLst/>
                        </a:rPr>
                        <a:t>李昂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101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415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120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226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139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92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71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347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65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450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88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236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78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409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78.5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471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76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334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816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34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 dirty="0">
                          <a:effectLst/>
                        </a:rPr>
                        <a:t>360</a:t>
                      </a:r>
                      <a:endParaRPr lang="en-US" altLang="zh-CN" sz="5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152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500" u="none" strike="noStrike">
                          <a:effectLst/>
                        </a:rPr>
                        <a:t>唐滨钺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99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445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112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324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125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425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71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347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78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177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85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328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87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91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82.5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396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77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312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816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34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 dirty="0">
                          <a:effectLst/>
                        </a:rPr>
                        <a:t>360</a:t>
                      </a:r>
                      <a:endParaRPr lang="en-US" altLang="zh-CN" sz="5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152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500" u="none" strike="noStrike">
                          <a:effectLst/>
                        </a:rPr>
                        <a:t>徐邦隽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100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429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126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157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120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490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68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390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67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421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93.5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62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80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346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78.5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471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83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176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816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36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 dirty="0">
                          <a:effectLst/>
                        </a:rPr>
                        <a:t>364</a:t>
                      </a:r>
                      <a:endParaRPr lang="en-US" altLang="zh-CN" sz="5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152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500" u="none" strike="noStrike">
                          <a:effectLst/>
                        </a:rPr>
                        <a:t>关静琪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115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88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86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502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139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85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72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332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71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355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76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489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83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244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88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236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84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152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814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37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370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152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500" u="none" strike="noStrike">
                          <a:effectLst/>
                        </a:rPr>
                        <a:t>林子越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97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467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119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246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125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420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64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434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67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421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84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360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84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204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83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381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76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334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799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38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 dirty="0">
                          <a:effectLst/>
                        </a:rPr>
                        <a:t>406</a:t>
                      </a:r>
                      <a:endParaRPr lang="en-US" altLang="zh-CN" sz="5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152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500" u="none" strike="noStrike">
                          <a:effectLst/>
                        </a:rPr>
                        <a:t>温镜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107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283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95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462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124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432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73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310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74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277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80.5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433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83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244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85.5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315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75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358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797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39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413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152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500" u="none" strike="noStrike">
                          <a:effectLst/>
                        </a:rPr>
                        <a:t>丁彦夫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105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323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135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75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134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220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64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434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73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302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77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482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76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451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66.5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532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65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478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795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40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 dirty="0">
                          <a:effectLst/>
                        </a:rPr>
                        <a:t>416</a:t>
                      </a:r>
                      <a:endParaRPr lang="en-US" altLang="zh-CN" sz="5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152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500" u="none" strike="noStrike">
                          <a:effectLst/>
                        </a:rPr>
                        <a:t>胡晨曦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104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343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113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302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137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124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61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470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71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355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80.5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433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74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491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79.5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457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75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358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795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40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 dirty="0">
                          <a:effectLst/>
                        </a:rPr>
                        <a:t>416</a:t>
                      </a:r>
                      <a:endParaRPr lang="en-US" altLang="zh-CN" sz="5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152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500" u="none" strike="noStrike">
                          <a:effectLst/>
                        </a:rPr>
                        <a:t>陈杨芃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98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457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109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353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132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270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59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485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73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302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84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360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78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409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79.5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457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81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221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793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 dirty="0">
                          <a:effectLst/>
                        </a:rPr>
                        <a:t>42</a:t>
                      </a:r>
                      <a:endParaRPr lang="en-US" altLang="zh-CN" sz="5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 dirty="0">
                          <a:effectLst/>
                        </a:rPr>
                        <a:t>422</a:t>
                      </a:r>
                      <a:endParaRPr lang="en-US" altLang="zh-CN" sz="5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152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500" u="none" strike="noStrike">
                          <a:effectLst/>
                        </a:rPr>
                        <a:t>杨宇峰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105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323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104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404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133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250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68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390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64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460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88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236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77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436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85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339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67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464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791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43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 dirty="0">
                          <a:effectLst/>
                        </a:rPr>
                        <a:t>430</a:t>
                      </a:r>
                      <a:endParaRPr lang="en-US" altLang="zh-CN" sz="5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152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500" u="none" strike="noStrike">
                          <a:effectLst/>
                        </a:rPr>
                        <a:t>王嘉瑞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102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393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82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512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124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432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62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456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72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330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83.5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377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87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91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85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339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73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400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771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44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 dirty="0">
                          <a:effectLst/>
                        </a:rPr>
                        <a:t>467</a:t>
                      </a:r>
                      <a:endParaRPr lang="en-US" altLang="zh-CN" sz="5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152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500" u="none" strike="noStrike">
                          <a:effectLst/>
                        </a:rPr>
                        <a:t>罗天舒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104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343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120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226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124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432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62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456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54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521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72.5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511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68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533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82.5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396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77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312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764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 dirty="0">
                          <a:effectLst/>
                        </a:rPr>
                        <a:t>45</a:t>
                      </a:r>
                      <a:endParaRPr lang="en-US" altLang="zh-CN" sz="5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 dirty="0">
                          <a:effectLst/>
                        </a:rPr>
                        <a:t>476</a:t>
                      </a:r>
                      <a:endParaRPr lang="en-US" altLang="zh-CN" sz="5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152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500" u="none" strike="noStrike">
                          <a:effectLst/>
                        </a:rPr>
                        <a:t>李彤垚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108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249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114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296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123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450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68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390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82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89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90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152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500" u="none" strike="noStrike">
                          <a:effectLst/>
                        </a:rPr>
                        <a:t>　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500" u="none" strike="noStrike">
                          <a:effectLst/>
                        </a:rPr>
                        <a:t>　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81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431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81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221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747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 dirty="0">
                          <a:effectLst/>
                        </a:rPr>
                        <a:t>46</a:t>
                      </a:r>
                      <a:endParaRPr lang="en-US" altLang="zh-CN" sz="5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 dirty="0">
                          <a:effectLst/>
                        </a:rPr>
                        <a:t>494</a:t>
                      </a:r>
                      <a:endParaRPr lang="en-US" altLang="zh-CN" sz="5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206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1666943"/>
              </p:ext>
            </p:extLst>
          </p:nvPr>
        </p:nvGraphicFramePr>
        <p:xfrm>
          <a:off x="107501" y="116632"/>
          <a:ext cx="8928996" cy="7200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7674"/>
                <a:gridCol w="395755"/>
                <a:gridCol w="418370"/>
                <a:gridCol w="418370"/>
                <a:gridCol w="384448"/>
                <a:gridCol w="395755"/>
                <a:gridCol w="384448"/>
                <a:gridCol w="373140"/>
                <a:gridCol w="418370"/>
                <a:gridCol w="350527"/>
                <a:gridCol w="418370"/>
                <a:gridCol w="418370"/>
                <a:gridCol w="418370"/>
                <a:gridCol w="407063"/>
                <a:gridCol w="418370"/>
                <a:gridCol w="418370"/>
                <a:gridCol w="418370"/>
                <a:gridCol w="350527"/>
                <a:gridCol w="418370"/>
                <a:gridCol w="418370"/>
                <a:gridCol w="339219"/>
                <a:gridCol w="418370"/>
              </a:tblGrid>
              <a:tr h="36004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 dirty="0">
                          <a:effectLst/>
                        </a:rPr>
                        <a:t>姓名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 dirty="0">
                          <a:effectLst/>
                        </a:rPr>
                        <a:t>语文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 dirty="0">
                          <a:effectLst/>
                        </a:rPr>
                        <a:t>数学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 dirty="0">
                          <a:effectLst/>
                        </a:rPr>
                        <a:t>英语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 dirty="0">
                          <a:effectLst/>
                        </a:rPr>
                        <a:t>物理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 dirty="0">
                          <a:effectLst/>
                        </a:rPr>
                        <a:t>化学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 dirty="0">
                          <a:effectLst/>
                        </a:rPr>
                        <a:t>生物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>
                          <a:effectLst/>
                        </a:rPr>
                        <a:t>政治</a:t>
                      </a:r>
                      <a:endParaRPr lang="zh-CN" alt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>
                          <a:effectLst/>
                        </a:rPr>
                        <a:t>历史</a:t>
                      </a:r>
                      <a:endParaRPr lang="zh-CN" alt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>
                          <a:effectLst/>
                        </a:rPr>
                        <a:t>地理</a:t>
                      </a:r>
                      <a:endParaRPr lang="zh-CN" alt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>
                          <a:effectLst/>
                        </a:rPr>
                        <a:t>总分</a:t>
                      </a:r>
                      <a:endParaRPr lang="zh-CN" alt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>
                          <a:effectLst/>
                        </a:rPr>
                        <a:t>　</a:t>
                      </a:r>
                      <a:endParaRPr lang="zh-CN" alt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>
                          <a:effectLst/>
                        </a:rPr>
                        <a:t>分数</a:t>
                      </a:r>
                      <a:endParaRPr lang="zh-CN" alt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>
                          <a:effectLst/>
                        </a:rPr>
                        <a:t>级名</a:t>
                      </a:r>
                      <a:endParaRPr lang="zh-CN" alt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>
                          <a:effectLst/>
                        </a:rPr>
                        <a:t>分数</a:t>
                      </a:r>
                      <a:endParaRPr lang="zh-CN" alt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>
                          <a:effectLst/>
                        </a:rPr>
                        <a:t>级名</a:t>
                      </a:r>
                      <a:endParaRPr lang="zh-CN" alt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>
                          <a:effectLst/>
                        </a:rPr>
                        <a:t>分数</a:t>
                      </a:r>
                      <a:endParaRPr lang="zh-CN" alt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>
                          <a:effectLst/>
                        </a:rPr>
                        <a:t>级名</a:t>
                      </a:r>
                      <a:endParaRPr lang="zh-CN" alt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>
                          <a:effectLst/>
                        </a:rPr>
                        <a:t>分数</a:t>
                      </a:r>
                      <a:endParaRPr lang="zh-CN" alt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>
                          <a:effectLst/>
                        </a:rPr>
                        <a:t>级名</a:t>
                      </a:r>
                      <a:endParaRPr lang="zh-CN" alt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>
                          <a:effectLst/>
                        </a:rPr>
                        <a:t>分数</a:t>
                      </a:r>
                      <a:endParaRPr lang="zh-CN" alt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 dirty="0">
                          <a:effectLst/>
                        </a:rPr>
                        <a:t>级名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 dirty="0">
                          <a:effectLst/>
                        </a:rPr>
                        <a:t>分数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 dirty="0">
                          <a:effectLst/>
                        </a:rPr>
                        <a:t>级名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 dirty="0">
                          <a:effectLst/>
                        </a:rPr>
                        <a:t>分数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 dirty="0">
                          <a:effectLst/>
                        </a:rPr>
                        <a:t>级名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 dirty="0">
                          <a:effectLst/>
                        </a:rPr>
                        <a:t>分数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 dirty="0">
                          <a:effectLst/>
                        </a:rPr>
                        <a:t>级名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 dirty="0">
                          <a:effectLst/>
                        </a:rPr>
                        <a:t>分数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 dirty="0">
                          <a:effectLst/>
                        </a:rPr>
                        <a:t>级名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 dirty="0">
                          <a:effectLst/>
                        </a:rPr>
                        <a:t>分数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 dirty="0">
                          <a:effectLst/>
                        </a:rPr>
                        <a:t>班名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 dirty="0">
                          <a:effectLst/>
                        </a:rPr>
                        <a:t>级名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8590899"/>
              </p:ext>
            </p:extLst>
          </p:nvPr>
        </p:nvGraphicFramePr>
        <p:xfrm>
          <a:off x="107506" y="836704"/>
          <a:ext cx="8928988" cy="58326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3475"/>
                <a:gridCol w="392607"/>
                <a:gridCol w="418780"/>
                <a:gridCol w="418780"/>
                <a:gridCol w="388867"/>
                <a:gridCol w="392607"/>
                <a:gridCol w="388867"/>
                <a:gridCol w="373910"/>
                <a:gridCol w="418780"/>
                <a:gridCol w="347736"/>
                <a:gridCol w="400085"/>
                <a:gridCol w="437475"/>
                <a:gridCol w="418780"/>
                <a:gridCol w="403824"/>
                <a:gridCol w="418780"/>
                <a:gridCol w="418780"/>
                <a:gridCol w="418780"/>
                <a:gridCol w="347736"/>
                <a:gridCol w="418780"/>
                <a:gridCol w="418780"/>
                <a:gridCol w="343999"/>
                <a:gridCol w="418780"/>
              </a:tblGrid>
              <a:tr h="31957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 dirty="0">
                          <a:effectLst/>
                        </a:rPr>
                        <a:t>许芷薇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114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 dirty="0">
                          <a:effectLst/>
                        </a:rPr>
                        <a:t>110</a:t>
                      </a:r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129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136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140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65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78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211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86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42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89.5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172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88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58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91.5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117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90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31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906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1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45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57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>
                          <a:effectLst/>
                        </a:rPr>
                        <a:t>蒙砚泽</a:t>
                      </a:r>
                      <a:endParaRPr lang="zh-CN" alt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114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110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139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30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 dirty="0">
                          <a:effectLst/>
                        </a:rPr>
                        <a:t>142</a:t>
                      </a:r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 dirty="0">
                          <a:effectLst/>
                        </a:rPr>
                        <a:t>30</a:t>
                      </a:r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 dirty="0">
                          <a:effectLst/>
                        </a:rPr>
                        <a:t>80</a:t>
                      </a:r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172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 dirty="0">
                          <a:effectLst/>
                        </a:rPr>
                        <a:t>79</a:t>
                      </a:r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 dirty="0">
                          <a:effectLst/>
                        </a:rPr>
                        <a:t>150</a:t>
                      </a:r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90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152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81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310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87.5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254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89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50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902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2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56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57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>
                          <a:effectLst/>
                        </a:rPr>
                        <a:t>吴佩霖</a:t>
                      </a:r>
                      <a:endParaRPr lang="zh-CN" alt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116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77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139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30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136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162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84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106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80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 dirty="0">
                          <a:effectLst/>
                        </a:rPr>
                        <a:t>132</a:t>
                      </a:r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 dirty="0">
                          <a:effectLst/>
                        </a:rPr>
                        <a:t>94.5</a:t>
                      </a:r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 dirty="0">
                          <a:effectLst/>
                        </a:rPr>
                        <a:t>35</a:t>
                      </a:r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 dirty="0">
                          <a:effectLst/>
                        </a:rPr>
                        <a:t>87</a:t>
                      </a:r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91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88.5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217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76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334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901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3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57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57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>
                          <a:effectLst/>
                        </a:rPr>
                        <a:t>杨磊</a:t>
                      </a:r>
                      <a:endParaRPr lang="zh-CN" alt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104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343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133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93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127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396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93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9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79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150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96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15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86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 dirty="0">
                          <a:effectLst/>
                        </a:rPr>
                        <a:t>121</a:t>
                      </a:r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89.5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 dirty="0">
                          <a:effectLst/>
                        </a:rPr>
                        <a:t>187</a:t>
                      </a:r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92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15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899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4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61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57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>
                          <a:effectLst/>
                        </a:rPr>
                        <a:t>陈子超</a:t>
                      </a:r>
                      <a:endParaRPr lang="zh-CN" alt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116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77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127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150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130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327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89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38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80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132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92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99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85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168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90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 dirty="0">
                          <a:effectLst/>
                        </a:rPr>
                        <a:t>170</a:t>
                      </a:r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 dirty="0">
                          <a:effectLst/>
                        </a:rPr>
                        <a:t>89</a:t>
                      </a:r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50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898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5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64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57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>
                          <a:effectLst/>
                        </a:rPr>
                        <a:t>张锦鹏</a:t>
                      </a:r>
                      <a:endParaRPr lang="zh-CN" alt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120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23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118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251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 dirty="0">
                          <a:effectLst/>
                        </a:rPr>
                        <a:t>137</a:t>
                      </a:r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139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81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154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77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196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91.5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118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85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168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92.5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86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87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 dirty="0">
                          <a:effectLst/>
                        </a:rPr>
                        <a:t>87</a:t>
                      </a:r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889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6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92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57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>
                          <a:effectLst/>
                        </a:rPr>
                        <a:t>范俞悦</a:t>
                      </a:r>
                      <a:endParaRPr lang="zh-CN" alt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111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172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126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157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128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375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79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194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86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42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95.5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24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88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58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90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170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84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 dirty="0">
                          <a:effectLst/>
                        </a:rPr>
                        <a:t>152</a:t>
                      </a:r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887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7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98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57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>
                          <a:effectLst/>
                        </a:rPr>
                        <a:t>董硕</a:t>
                      </a:r>
                      <a:endParaRPr lang="zh-CN" alt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119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32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117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263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139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92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62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456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82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 dirty="0">
                          <a:effectLst/>
                        </a:rPr>
                        <a:t>89</a:t>
                      </a:r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88.5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218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93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3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94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46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89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50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 dirty="0">
                          <a:effectLst/>
                        </a:rPr>
                        <a:t>883</a:t>
                      </a:r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8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103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57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>
                          <a:effectLst/>
                        </a:rPr>
                        <a:t>李岚曦</a:t>
                      </a:r>
                      <a:endParaRPr lang="zh-CN" alt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108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249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128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142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133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236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87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57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74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277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92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99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82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283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92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100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86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106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882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 dirty="0">
                          <a:effectLst/>
                        </a:rPr>
                        <a:t>9</a:t>
                      </a:r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105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981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>
                          <a:effectLst/>
                        </a:rPr>
                        <a:t>张孙宁昌</a:t>
                      </a:r>
                      <a:endParaRPr lang="zh-CN" alt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117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64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118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251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140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75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88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49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81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113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85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328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82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283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80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446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89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50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880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 dirty="0">
                          <a:effectLst/>
                        </a:rPr>
                        <a:t>10</a:t>
                      </a:r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113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57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>
                          <a:effectLst/>
                        </a:rPr>
                        <a:t>刘婷婷</a:t>
                      </a:r>
                      <a:endParaRPr lang="zh-CN" alt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112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148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123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192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133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236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83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116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76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223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92.5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91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87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91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87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274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83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176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877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11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 dirty="0">
                          <a:effectLst/>
                        </a:rPr>
                        <a:t>126</a:t>
                      </a:r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57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>
                          <a:effectLst/>
                        </a:rPr>
                        <a:t>朱铭洁</a:t>
                      </a:r>
                      <a:endParaRPr lang="zh-CN" alt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118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49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129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136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131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297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70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362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81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113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87.5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247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85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168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88.5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217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87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87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877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11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 dirty="0">
                          <a:effectLst/>
                        </a:rPr>
                        <a:t>126</a:t>
                      </a:r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57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>
                          <a:effectLst/>
                        </a:rPr>
                        <a:t>陈恩正</a:t>
                      </a:r>
                      <a:endParaRPr lang="zh-CN" alt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116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77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129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136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134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220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82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137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77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196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89.5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172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90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18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80.5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440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78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291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876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13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 dirty="0">
                          <a:effectLst/>
                        </a:rPr>
                        <a:t>135</a:t>
                      </a:r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57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>
                          <a:effectLst/>
                        </a:rPr>
                        <a:t>赖子豪</a:t>
                      </a:r>
                      <a:endParaRPr lang="zh-CN" alt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119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32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120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226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144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12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74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294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75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255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85.5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317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82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283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90.5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155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83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176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873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14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 dirty="0">
                          <a:effectLst/>
                        </a:rPr>
                        <a:t>139</a:t>
                      </a:r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57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>
                          <a:effectLst/>
                        </a:rPr>
                        <a:t>何晓谊</a:t>
                      </a:r>
                      <a:endParaRPr lang="zh-CN" alt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111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172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126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157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142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36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69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380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75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255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94.5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35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89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31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88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236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79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267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873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14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 dirty="0">
                          <a:effectLst/>
                        </a:rPr>
                        <a:t>139</a:t>
                      </a:r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57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>
                          <a:effectLst/>
                        </a:rPr>
                        <a:t>乔曦皓</a:t>
                      </a:r>
                      <a:endParaRPr lang="zh-CN" alt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109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221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123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192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137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139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73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310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78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177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86.5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277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81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310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91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139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91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21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869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16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 dirty="0">
                          <a:effectLst/>
                        </a:rPr>
                        <a:t>154</a:t>
                      </a:r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57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>
                          <a:effectLst/>
                        </a:rPr>
                        <a:t>李晓萌</a:t>
                      </a:r>
                      <a:endParaRPr lang="zh-CN" alt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108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249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127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150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133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250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78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211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71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355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90.5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142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86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121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87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274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87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87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867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17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 dirty="0">
                          <a:effectLst/>
                        </a:rPr>
                        <a:t>162</a:t>
                      </a:r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57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>
                          <a:effectLst/>
                        </a:rPr>
                        <a:t>李静妍</a:t>
                      </a:r>
                      <a:endParaRPr lang="zh-CN" alt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112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148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110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341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142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30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85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95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73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302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90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152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80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346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88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236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85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128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865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18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 dirty="0">
                          <a:effectLst/>
                        </a:rPr>
                        <a:t>172</a:t>
                      </a:r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8346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1608709"/>
              </p:ext>
            </p:extLst>
          </p:nvPr>
        </p:nvGraphicFramePr>
        <p:xfrm>
          <a:off x="251520" y="980728"/>
          <a:ext cx="8784967" cy="576064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15031"/>
                <a:gridCol w="386275"/>
                <a:gridCol w="412025"/>
                <a:gridCol w="412025"/>
                <a:gridCol w="382595"/>
                <a:gridCol w="386275"/>
                <a:gridCol w="382595"/>
                <a:gridCol w="367880"/>
                <a:gridCol w="412025"/>
                <a:gridCol w="342127"/>
                <a:gridCol w="412025"/>
                <a:gridCol w="412025"/>
                <a:gridCol w="412025"/>
                <a:gridCol w="397312"/>
                <a:gridCol w="412025"/>
                <a:gridCol w="412025"/>
                <a:gridCol w="412025"/>
                <a:gridCol w="342127"/>
                <a:gridCol w="412025"/>
                <a:gridCol w="412025"/>
                <a:gridCol w="338450"/>
                <a:gridCol w="412025"/>
              </a:tblGrid>
              <a:tr h="48317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 dirty="0">
                          <a:effectLst/>
                        </a:rPr>
                        <a:t>钟仪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 dirty="0">
                          <a:effectLst/>
                        </a:rPr>
                        <a:t>115</a:t>
                      </a:r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88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117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 dirty="0">
                          <a:effectLst/>
                        </a:rPr>
                        <a:t>263</a:t>
                      </a:r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 dirty="0">
                          <a:effectLst/>
                        </a:rPr>
                        <a:t>140</a:t>
                      </a:r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75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66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421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81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 dirty="0">
                          <a:effectLst/>
                        </a:rPr>
                        <a:t>113</a:t>
                      </a:r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87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260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89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31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85.5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315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82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201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862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19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187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19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>
                          <a:effectLst/>
                        </a:rPr>
                        <a:t>钟嘉豪</a:t>
                      </a:r>
                      <a:endParaRPr lang="zh-CN" alt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113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126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132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105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119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497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 dirty="0">
                          <a:effectLst/>
                        </a:rPr>
                        <a:t>61</a:t>
                      </a:r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 dirty="0">
                          <a:effectLst/>
                        </a:rPr>
                        <a:t>470</a:t>
                      </a:r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 dirty="0">
                          <a:effectLst/>
                        </a:rPr>
                        <a:t>83</a:t>
                      </a:r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 dirty="0">
                          <a:effectLst/>
                        </a:rPr>
                        <a:t>77</a:t>
                      </a:r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 dirty="0">
                          <a:effectLst/>
                        </a:rPr>
                        <a:t>84.5</a:t>
                      </a:r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 dirty="0">
                          <a:effectLst/>
                        </a:rPr>
                        <a:t>346</a:t>
                      </a:r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85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168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91.5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117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90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31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859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20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201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19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>
                          <a:effectLst/>
                        </a:rPr>
                        <a:t>廖桢琰</a:t>
                      </a:r>
                      <a:endParaRPr lang="zh-CN" alt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119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32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108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362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136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162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77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233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79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150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89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197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 dirty="0">
                          <a:effectLst/>
                        </a:rPr>
                        <a:t>80</a:t>
                      </a:r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 dirty="0">
                          <a:effectLst/>
                        </a:rPr>
                        <a:t>346</a:t>
                      </a:r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93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67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76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334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857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21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209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19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>
                          <a:effectLst/>
                        </a:rPr>
                        <a:t>曾雯淇</a:t>
                      </a:r>
                      <a:endParaRPr lang="zh-CN" alt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117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64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112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324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132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 dirty="0">
                          <a:effectLst/>
                        </a:rPr>
                        <a:t>260</a:t>
                      </a:r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68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390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70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374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89.5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172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92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6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 dirty="0">
                          <a:effectLst/>
                        </a:rPr>
                        <a:t>87</a:t>
                      </a:r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274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83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176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851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22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226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19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>
                          <a:effectLst/>
                        </a:rPr>
                        <a:t>沈海蓉</a:t>
                      </a:r>
                      <a:endParaRPr lang="zh-CN" alt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112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148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111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330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131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287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73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310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79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150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87.5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247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85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168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87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 dirty="0">
                          <a:effectLst/>
                        </a:rPr>
                        <a:t>274</a:t>
                      </a:r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81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221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847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23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235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19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>
                          <a:effectLst/>
                        </a:rPr>
                        <a:t>胡纤纤</a:t>
                      </a:r>
                      <a:endParaRPr lang="zh-CN" alt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111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172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91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482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140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65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70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362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83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77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88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236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82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283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93.5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54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 dirty="0">
                          <a:effectLst/>
                        </a:rPr>
                        <a:t>87</a:t>
                      </a:r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87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846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24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240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19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>
                          <a:effectLst/>
                        </a:rPr>
                        <a:t>毛思异</a:t>
                      </a:r>
                      <a:endParaRPr lang="zh-CN" alt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107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283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117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263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134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 dirty="0">
                          <a:effectLst/>
                        </a:rPr>
                        <a:t>220</a:t>
                      </a:r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75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272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76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223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81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421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86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121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81.5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421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 dirty="0">
                          <a:effectLst/>
                        </a:rPr>
                        <a:t>88</a:t>
                      </a:r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 dirty="0">
                          <a:effectLst/>
                        </a:rPr>
                        <a:t>68</a:t>
                      </a:r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845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25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244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19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>
                          <a:effectLst/>
                        </a:rPr>
                        <a:t>高子涵</a:t>
                      </a:r>
                      <a:endParaRPr lang="zh-CN" alt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110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198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118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251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129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341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70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362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72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330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92.5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91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78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409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85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339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87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 dirty="0">
                          <a:effectLst/>
                        </a:rPr>
                        <a:t>87</a:t>
                      </a:r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842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26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259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19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>
                          <a:effectLst/>
                        </a:rPr>
                        <a:t>朱家乐</a:t>
                      </a:r>
                      <a:endParaRPr lang="zh-CN" alt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115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88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106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386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140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65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70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362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77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196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81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421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83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244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87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274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81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 dirty="0">
                          <a:effectLst/>
                        </a:rPr>
                        <a:t>221</a:t>
                      </a:r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 dirty="0">
                          <a:effectLst/>
                        </a:rPr>
                        <a:t>840</a:t>
                      </a:r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27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265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19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>
                          <a:effectLst/>
                        </a:rPr>
                        <a:t>何应佳</a:t>
                      </a:r>
                      <a:endParaRPr lang="zh-CN" alt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97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467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107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378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136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162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81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154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80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132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89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197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86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121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86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306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73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400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 dirty="0">
                          <a:effectLst/>
                        </a:rPr>
                        <a:t>835</a:t>
                      </a:r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28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290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19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>
                          <a:effectLst/>
                        </a:rPr>
                        <a:t>袁晨开</a:t>
                      </a:r>
                      <a:endParaRPr lang="zh-CN" alt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106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304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119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246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124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432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84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106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82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89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86.5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277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79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372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78.5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471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75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358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 dirty="0">
                          <a:effectLst/>
                        </a:rPr>
                        <a:t>834</a:t>
                      </a:r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29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293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19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>
                          <a:effectLst/>
                        </a:rPr>
                        <a:t>许晓琳</a:t>
                      </a:r>
                      <a:endParaRPr lang="zh-CN" alt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107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283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120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226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141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44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58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493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74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277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88.5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218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79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372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78.5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471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86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106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 dirty="0">
                          <a:effectLst/>
                        </a:rPr>
                        <a:t>832</a:t>
                      </a:r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30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300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19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>
                          <a:effectLst/>
                        </a:rPr>
                        <a:t>吕思毅</a:t>
                      </a:r>
                      <a:endParaRPr lang="zh-CN" alt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113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126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96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453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134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220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69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380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76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223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84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360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87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91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82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410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88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68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829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 dirty="0">
                          <a:effectLst/>
                        </a:rPr>
                        <a:t>31</a:t>
                      </a:r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317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19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>
                          <a:effectLst/>
                        </a:rPr>
                        <a:t>林晓鹏</a:t>
                      </a:r>
                      <a:endParaRPr lang="zh-CN" alt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97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467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126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157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125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425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88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49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72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330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89.5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172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79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372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63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540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81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221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820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 dirty="0">
                          <a:effectLst/>
                        </a:rPr>
                        <a:t>32</a:t>
                      </a:r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351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19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>
                          <a:effectLst/>
                        </a:rPr>
                        <a:t>郭静慈</a:t>
                      </a:r>
                      <a:endParaRPr lang="zh-CN" alt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120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23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97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447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127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383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62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456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77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196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90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152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77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436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78.5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471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88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68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817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 dirty="0">
                          <a:effectLst/>
                        </a:rPr>
                        <a:t>33</a:t>
                      </a:r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359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19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>
                          <a:effectLst/>
                        </a:rPr>
                        <a:t>李昂</a:t>
                      </a:r>
                      <a:endParaRPr lang="zh-CN" alt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101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415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120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226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139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92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71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347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65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450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88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236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78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409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78.5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471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76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334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816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 dirty="0">
                          <a:effectLst/>
                        </a:rPr>
                        <a:t>34</a:t>
                      </a:r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360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19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>
                          <a:effectLst/>
                        </a:rPr>
                        <a:t>唐滨钺</a:t>
                      </a:r>
                      <a:endParaRPr lang="zh-CN" alt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99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445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112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324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125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425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71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347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78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177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85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328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87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91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82.5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396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77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312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 dirty="0">
                          <a:effectLst/>
                        </a:rPr>
                        <a:t>816</a:t>
                      </a:r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 dirty="0">
                          <a:effectLst/>
                        </a:rPr>
                        <a:t>34</a:t>
                      </a:r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360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19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>
                          <a:effectLst/>
                        </a:rPr>
                        <a:t>徐邦隽</a:t>
                      </a:r>
                      <a:endParaRPr lang="zh-CN" alt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100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429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126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157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120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490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68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390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67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421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93.5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62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80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346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78.5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471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83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176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 dirty="0">
                          <a:effectLst/>
                        </a:rPr>
                        <a:t>816</a:t>
                      </a:r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 dirty="0">
                          <a:effectLst/>
                        </a:rPr>
                        <a:t>36</a:t>
                      </a:r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364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19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>
                          <a:effectLst/>
                        </a:rPr>
                        <a:t>关静琪</a:t>
                      </a:r>
                      <a:endParaRPr lang="zh-CN" alt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115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88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86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502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139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85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72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332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71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355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76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489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83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244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88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236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84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152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814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 dirty="0">
                          <a:effectLst/>
                        </a:rPr>
                        <a:t>37</a:t>
                      </a:r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 dirty="0">
                          <a:effectLst/>
                        </a:rPr>
                        <a:t>370</a:t>
                      </a:r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0375544"/>
              </p:ext>
            </p:extLst>
          </p:nvPr>
        </p:nvGraphicFramePr>
        <p:xfrm>
          <a:off x="251517" y="116632"/>
          <a:ext cx="8784980" cy="8640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19163"/>
                <a:gridCol w="389372"/>
                <a:gridCol w="411622"/>
                <a:gridCol w="411622"/>
                <a:gridCol w="378248"/>
                <a:gridCol w="389372"/>
                <a:gridCol w="378248"/>
                <a:gridCol w="367122"/>
                <a:gridCol w="411622"/>
                <a:gridCol w="344873"/>
                <a:gridCol w="463235"/>
                <a:gridCol w="360009"/>
                <a:gridCol w="411622"/>
                <a:gridCol w="400497"/>
                <a:gridCol w="411622"/>
                <a:gridCol w="411622"/>
                <a:gridCol w="411622"/>
                <a:gridCol w="344873"/>
                <a:gridCol w="411622"/>
                <a:gridCol w="411622"/>
                <a:gridCol w="333748"/>
                <a:gridCol w="411622"/>
              </a:tblGrid>
              <a:tr h="43204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 dirty="0">
                          <a:effectLst/>
                        </a:rPr>
                        <a:t>姓名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 dirty="0">
                          <a:effectLst/>
                        </a:rPr>
                        <a:t>语文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 dirty="0">
                          <a:effectLst/>
                        </a:rPr>
                        <a:t>数学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 dirty="0">
                          <a:effectLst/>
                        </a:rPr>
                        <a:t>英语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 dirty="0">
                          <a:effectLst/>
                        </a:rPr>
                        <a:t>物理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 dirty="0">
                          <a:effectLst/>
                        </a:rPr>
                        <a:t>化学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 dirty="0">
                          <a:effectLst/>
                        </a:rPr>
                        <a:t>生物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>
                          <a:effectLst/>
                        </a:rPr>
                        <a:t>政治</a:t>
                      </a:r>
                      <a:endParaRPr lang="zh-CN" alt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>
                          <a:effectLst/>
                        </a:rPr>
                        <a:t>历史</a:t>
                      </a:r>
                      <a:endParaRPr lang="zh-CN" alt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>
                          <a:effectLst/>
                        </a:rPr>
                        <a:t>地理</a:t>
                      </a:r>
                      <a:endParaRPr lang="zh-CN" alt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>
                          <a:effectLst/>
                        </a:rPr>
                        <a:t>总分</a:t>
                      </a:r>
                      <a:endParaRPr lang="zh-CN" alt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>
                          <a:effectLst/>
                        </a:rPr>
                        <a:t>　</a:t>
                      </a:r>
                      <a:endParaRPr lang="zh-CN" alt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>
                          <a:effectLst/>
                        </a:rPr>
                        <a:t>分数</a:t>
                      </a:r>
                      <a:endParaRPr lang="zh-CN" alt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>
                          <a:effectLst/>
                        </a:rPr>
                        <a:t>级名</a:t>
                      </a:r>
                      <a:endParaRPr lang="zh-CN" alt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>
                          <a:effectLst/>
                        </a:rPr>
                        <a:t>分数</a:t>
                      </a:r>
                      <a:endParaRPr lang="zh-CN" alt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>
                          <a:effectLst/>
                        </a:rPr>
                        <a:t>级名</a:t>
                      </a:r>
                      <a:endParaRPr lang="zh-CN" alt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>
                          <a:effectLst/>
                        </a:rPr>
                        <a:t>分数</a:t>
                      </a:r>
                      <a:endParaRPr lang="zh-CN" alt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>
                          <a:effectLst/>
                        </a:rPr>
                        <a:t>级名</a:t>
                      </a:r>
                      <a:endParaRPr lang="zh-CN" alt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>
                          <a:effectLst/>
                        </a:rPr>
                        <a:t>分数</a:t>
                      </a:r>
                      <a:endParaRPr lang="zh-CN" alt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 dirty="0">
                          <a:effectLst/>
                        </a:rPr>
                        <a:t>级名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 dirty="0">
                          <a:effectLst/>
                        </a:rPr>
                        <a:t>分数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 dirty="0">
                          <a:effectLst/>
                        </a:rPr>
                        <a:t>级名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 dirty="0">
                          <a:effectLst/>
                        </a:rPr>
                        <a:t>分数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 dirty="0">
                          <a:effectLst/>
                        </a:rPr>
                        <a:t>级名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 dirty="0">
                          <a:effectLst/>
                        </a:rPr>
                        <a:t>分数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 dirty="0">
                          <a:effectLst/>
                        </a:rPr>
                        <a:t>级名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 dirty="0">
                          <a:effectLst/>
                        </a:rPr>
                        <a:t>分数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 dirty="0">
                          <a:effectLst/>
                        </a:rPr>
                        <a:t>级名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 dirty="0">
                          <a:effectLst/>
                        </a:rPr>
                        <a:t>分数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 dirty="0">
                          <a:effectLst/>
                        </a:rPr>
                        <a:t>级名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 dirty="0">
                          <a:effectLst/>
                        </a:rPr>
                        <a:t>分数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 dirty="0">
                          <a:effectLst/>
                        </a:rPr>
                        <a:t>班名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 dirty="0">
                          <a:effectLst/>
                        </a:rPr>
                        <a:t>级名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0374418"/>
              </p:ext>
            </p:extLst>
          </p:nvPr>
        </p:nvGraphicFramePr>
        <p:xfrm>
          <a:off x="3881438" y="3252788"/>
          <a:ext cx="1381125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工作表" r:id="rId3" imgW="1381190" imgH="352350" progId="Excel.Sheet.12">
                  <p:embed/>
                </p:oleObj>
              </mc:Choice>
              <mc:Fallback>
                <p:oleObj name="工作表" r:id="rId3" imgW="1381190" imgH="35235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81438" y="3252788"/>
                        <a:ext cx="1381125" cy="352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785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0172161"/>
              </p:ext>
            </p:extLst>
          </p:nvPr>
        </p:nvGraphicFramePr>
        <p:xfrm>
          <a:off x="323532" y="836712"/>
          <a:ext cx="8640959" cy="58151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06588"/>
                <a:gridCol w="379943"/>
                <a:gridCol w="405271"/>
                <a:gridCol w="405271"/>
                <a:gridCol w="376323"/>
                <a:gridCol w="379943"/>
                <a:gridCol w="376323"/>
                <a:gridCol w="361849"/>
                <a:gridCol w="405271"/>
                <a:gridCol w="336519"/>
                <a:gridCol w="405271"/>
                <a:gridCol w="405271"/>
                <a:gridCol w="405271"/>
                <a:gridCol w="390798"/>
                <a:gridCol w="405271"/>
                <a:gridCol w="405271"/>
                <a:gridCol w="405271"/>
                <a:gridCol w="336519"/>
                <a:gridCol w="405271"/>
                <a:gridCol w="405271"/>
                <a:gridCol w="332902"/>
                <a:gridCol w="405271"/>
              </a:tblGrid>
              <a:tr h="43204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林子越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97</a:t>
                      </a:r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467</a:t>
                      </a:r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119</a:t>
                      </a:r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246</a:t>
                      </a:r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125</a:t>
                      </a:r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420</a:t>
                      </a:r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64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434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67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421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84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360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84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204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83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381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76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334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799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38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406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673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温镜</a:t>
                      </a:r>
                      <a:endParaRPr lang="zh-CN" altLang="en-US" sz="10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107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283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95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462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124</a:t>
                      </a:r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432</a:t>
                      </a:r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73</a:t>
                      </a:r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310</a:t>
                      </a:r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74</a:t>
                      </a:r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277</a:t>
                      </a:r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80.5</a:t>
                      </a:r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433</a:t>
                      </a:r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83</a:t>
                      </a:r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244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85.5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315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75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358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797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39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413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804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丁彦夫</a:t>
                      </a:r>
                      <a:endParaRPr lang="zh-CN" altLang="en-US" sz="10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105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323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135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75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134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220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64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434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73</a:t>
                      </a:r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302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77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482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76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451</a:t>
                      </a:r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66.5</a:t>
                      </a:r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532</a:t>
                      </a:r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65</a:t>
                      </a:r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478</a:t>
                      </a:r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795</a:t>
                      </a:r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40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416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804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胡晨曦</a:t>
                      </a:r>
                      <a:endParaRPr lang="zh-CN" altLang="en-US" sz="10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104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343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113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302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137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124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61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470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71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355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80.5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433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74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491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79.5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457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75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358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795</a:t>
                      </a:r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40</a:t>
                      </a:r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416</a:t>
                      </a:r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804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陈杨芃</a:t>
                      </a:r>
                      <a:endParaRPr lang="zh-CN" altLang="en-US" sz="10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98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457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109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353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132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270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59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485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73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302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84</a:t>
                      </a:r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360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78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409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79.5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457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81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221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793</a:t>
                      </a:r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42</a:t>
                      </a:r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422</a:t>
                      </a:r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804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杨宇峰</a:t>
                      </a:r>
                      <a:endParaRPr lang="zh-CN" altLang="en-US" sz="10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105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323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104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404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133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250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68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390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64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460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88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236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77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436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85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339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67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464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791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43</a:t>
                      </a:r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430</a:t>
                      </a:r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804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王嘉瑞</a:t>
                      </a:r>
                      <a:endParaRPr lang="zh-CN" altLang="en-US" sz="10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102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393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82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512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124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432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62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456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72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330</a:t>
                      </a:r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83.5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377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87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91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85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339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73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400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771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44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467</a:t>
                      </a:r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804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罗天舒</a:t>
                      </a:r>
                      <a:endParaRPr lang="zh-CN" altLang="en-US" sz="10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104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343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120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226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124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432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62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456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54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521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72.5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511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68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533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82.5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396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77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312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764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45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476</a:t>
                      </a:r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804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李彤垚</a:t>
                      </a:r>
                      <a:endParaRPr lang="zh-CN" altLang="en-US" sz="10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108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249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114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296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123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450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68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390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82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89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90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152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　</a:t>
                      </a:r>
                      <a:endParaRPr lang="zh-CN" altLang="en-US" sz="10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　</a:t>
                      </a:r>
                      <a:endParaRPr lang="zh-CN" altLang="en-US" sz="10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81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431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81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221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747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46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494</a:t>
                      </a:r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5893465"/>
              </p:ext>
            </p:extLst>
          </p:nvPr>
        </p:nvGraphicFramePr>
        <p:xfrm>
          <a:off x="323529" y="116632"/>
          <a:ext cx="8640960" cy="7200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10652"/>
                <a:gridCol w="382989"/>
                <a:gridCol w="404874"/>
                <a:gridCol w="404874"/>
                <a:gridCol w="372047"/>
                <a:gridCol w="382989"/>
                <a:gridCol w="372047"/>
                <a:gridCol w="361104"/>
                <a:gridCol w="404874"/>
                <a:gridCol w="339219"/>
                <a:gridCol w="404874"/>
                <a:gridCol w="404874"/>
                <a:gridCol w="404874"/>
                <a:gridCol w="393931"/>
                <a:gridCol w="404874"/>
                <a:gridCol w="404874"/>
                <a:gridCol w="404874"/>
                <a:gridCol w="339219"/>
                <a:gridCol w="404874"/>
                <a:gridCol w="404874"/>
                <a:gridCol w="328275"/>
                <a:gridCol w="404874"/>
              </a:tblGrid>
              <a:tr h="36004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 dirty="0">
                          <a:effectLst/>
                        </a:rPr>
                        <a:t>姓名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 dirty="0">
                          <a:effectLst/>
                        </a:rPr>
                        <a:t>语文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 dirty="0">
                          <a:effectLst/>
                        </a:rPr>
                        <a:t>数学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 dirty="0">
                          <a:effectLst/>
                        </a:rPr>
                        <a:t>英语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 dirty="0">
                          <a:effectLst/>
                        </a:rPr>
                        <a:t>物理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 dirty="0">
                          <a:effectLst/>
                        </a:rPr>
                        <a:t>化学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 dirty="0">
                          <a:effectLst/>
                        </a:rPr>
                        <a:t>生物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 dirty="0">
                          <a:effectLst/>
                        </a:rPr>
                        <a:t>政治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>
                          <a:effectLst/>
                        </a:rPr>
                        <a:t>历史</a:t>
                      </a:r>
                      <a:endParaRPr lang="zh-CN" alt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>
                          <a:effectLst/>
                        </a:rPr>
                        <a:t>地理</a:t>
                      </a:r>
                      <a:endParaRPr lang="zh-CN" alt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>
                          <a:effectLst/>
                        </a:rPr>
                        <a:t>总分</a:t>
                      </a:r>
                      <a:endParaRPr lang="zh-CN" alt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>
                          <a:effectLst/>
                        </a:rPr>
                        <a:t>　</a:t>
                      </a:r>
                      <a:endParaRPr lang="zh-CN" alt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>
                          <a:effectLst/>
                        </a:rPr>
                        <a:t>分数</a:t>
                      </a:r>
                      <a:endParaRPr lang="zh-CN" alt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>
                          <a:effectLst/>
                        </a:rPr>
                        <a:t>级名</a:t>
                      </a:r>
                      <a:endParaRPr lang="zh-CN" alt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 dirty="0">
                          <a:effectLst/>
                        </a:rPr>
                        <a:t>分数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>
                          <a:effectLst/>
                        </a:rPr>
                        <a:t>级名</a:t>
                      </a:r>
                      <a:endParaRPr lang="zh-CN" alt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>
                          <a:effectLst/>
                        </a:rPr>
                        <a:t>分数</a:t>
                      </a:r>
                      <a:endParaRPr lang="zh-CN" alt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>
                          <a:effectLst/>
                        </a:rPr>
                        <a:t>级名</a:t>
                      </a:r>
                      <a:endParaRPr lang="zh-CN" alt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>
                          <a:effectLst/>
                        </a:rPr>
                        <a:t>分数</a:t>
                      </a:r>
                      <a:endParaRPr lang="zh-CN" alt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>
                          <a:effectLst/>
                        </a:rPr>
                        <a:t>级名</a:t>
                      </a:r>
                      <a:endParaRPr lang="zh-CN" alt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>
                          <a:effectLst/>
                        </a:rPr>
                        <a:t>分数</a:t>
                      </a:r>
                      <a:endParaRPr lang="zh-CN" alt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>
                          <a:effectLst/>
                        </a:rPr>
                        <a:t>级名</a:t>
                      </a:r>
                      <a:endParaRPr lang="zh-CN" alt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>
                          <a:effectLst/>
                        </a:rPr>
                        <a:t>分数</a:t>
                      </a:r>
                      <a:endParaRPr lang="zh-CN" alt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>
                          <a:effectLst/>
                        </a:rPr>
                        <a:t>级名</a:t>
                      </a:r>
                      <a:endParaRPr lang="zh-CN" alt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>
                          <a:effectLst/>
                        </a:rPr>
                        <a:t>分数</a:t>
                      </a:r>
                      <a:endParaRPr lang="zh-CN" alt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 dirty="0">
                          <a:effectLst/>
                        </a:rPr>
                        <a:t>级名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 dirty="0">
                          <a:effectLst/>
                        </a:rPr>
                        <a:t>分数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 dirty="0">
                          <a:effectLst/>
                        </a:rPr>
                        <a:t>级名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 dirty="0">
                          <a:effectLst/>
                        </a:rPr>
                        <a:t>分数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 dirty="0">
                          <a:effectLst/>
                        </a:rPr>
                        <a:t>级名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 dirty="0">
                          <a:effectLst/>
                        </a:rPr>
                        <a:t>分数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 dirty="0">
                          <a:effectLst/>
                        </a:rPr>
                        <a:t>班名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 dirty="0">
                          <a:effectLst/>
                        </a:rPr>
                        <a:t>级名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4195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27584" y="1052736"/>
            <a:ext cx="79928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）初高中的学习思维应如何转变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zh-CN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803320" y="4149080"/>
            <a:ext cx="77048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）如何解决上课听懂了考试却不会做的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问题？</a:t>
            </a:r>
            <a:endParaRPr lang="zh-CN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827583" y="2995727"/>
            <a:ext cx="43172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）如何提高学习效率？</a:t>
            </a:r>
            <a:endParaRPr lang="zh-CN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827584" y="1988840"/>
            <a:ext cx="43172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）如何缓解学习压力？</a:t>
            </a:r>
            <a:endParaRPr lang="zh-CN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607214" y="188640"/>
            <a:ext cx="19880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遇到的问题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2304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39652" y="2861359"/>
            <a:ext cx="712879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如果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这次考试你失败了，那么恭喜你获得了一次发现问题的机会，理性对待，并有计划地进行调整。</a:t>
            </a:r>
          </a:p>
        </p:txBody>
      </p:sp>
      <p:sp>
        <p:nvSpPr>
          <p:cNvPr id="3" name="矩形 2"/>
          <p:cNvSpPr/>
          <p:nvPr/>
        </p:nvSpPr>
        <p:spPr>
          <a:xfrm>
            <a:off x="1331640" y="1052736"/>
            <a:ext cx="734481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如果这次考试，你考的很好，那么请记住你成功的秘诀，并坚持它。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113359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</TotalTime>
  <Words>2485</Words>
  <Application>Microsoft Office PowerPoint</Application>
  <PresentationFormat>全屏显示(4:3)</PresentationFormat>
  <Paragraphs>2176</Paragraphs>
  <Slides>8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0" baseType="lpstr">
      <vt:lpstr>Office 主题​​</vt:lpstr>
      <vt:lpstr>Microsoft Excel Worksheet</vt:lpstr>
      <vt:lpstr>热烈欢迎各位家长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Lenovo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热烈欢迎各位家长</dc:title>
  <dc:creator>USER</dc:creator>
  <cp:lastModifiedBy>USER</cp:lastModifiedBy>
  <cp:revision>10</cp:revision>
  <dcterms:created xsi:type="dcterms:W3CDTF">2016-11-01T07:34:26Z</dcterms:created>
  <dcterms:modified xsi:type="dcterms:W3CDTF">2016-11-03T07:51:52Z</dcterms:modified>
</cp:coreProperties>
</file>