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512" r:id="rId2"/>
    <p:sldId id="482" r:id="rId3"/>
    <p:sldId id="365" r:id="rId4"/>
    <p:sldId id="366" r:id="rId5"/>
    <p:sldId id="370" r:id="rId6"/>
    <p:sldId id="483" r:id="rId7"/>
    <p:sldId id="484" r:id="rId8"/>
    <p:sldId id="486" r:id="rId9"/>
    <p:sldId id="517" r:id="rId10"/>
    <p:sldId id="515" r:id="rId11"/>
    <p:sldId id="516" r:id="rId12"/>
    <p:sldId id="518" r:id="rId13"/>
    <p:sldId id="481" r:id="rId14"/>
    <p:sldId id="491" r:id="rId15"/>
    <p:sldId id="521" r:id="rId16"/>
    <p:sldId id="522" r:id="rId17"/>
    <p:sldId id="519" r:id="rId18"/>
    <p:sldId id="523" r:id="rId19"/>
    <p:sldId id="524" r:id="rId20"/>
    <p:sldId id="471" r:id="rId21"/>
    <p:sldId id="495" r:id="rId22"/>
    <p:sldId id="525" r:id="rId23"/>
    <p:sldId id="526" r:id="rId24"/>
    <p:sldId id="500" r:id="rId25"/>
    <p:sldId id="373" r:id="rId26"/>
    <p:sldId id="527" r:id="rId27"/>
    <p:sldId id="396" r:id="rId28"/>
    <p:sldId id="514" r:id="rId29"/>
    <p:sldId id="398" r:id="rId30"/>
    <p:sldId id="399" r:id="rId31"/>
    <p:sldId id="528" r:id="rId32"/>
    <p:sldId id="400" r:id="rId33"/>
    <p:sldId id="504" r:id="rId34"/>
    <p:sldId id="401" r:id="rId35"/>
    <p:sldId id="529" r:id="rId36"/>
    <p:sldId id="402" r:id="rId37"/>
    <p:sldId id="530" r:id="rId38"/>
    <p:sldId id="403" r:id="rId39"/>
    <p:sldId id="506" r:id="rId40"/>
    <p:sldId id="404" r:id="rId41"/>
    <p:sldId id="405" r:id="rId42"/>
    <p:sldId id="508" r:id="rId43"/>
    <p:sldId id="411" r:id="rId44"/>
    <p:sldId id="510" r:id="rId45"/>
    <p:sldId id="414" r:id="rId46"/>
    <p:sldId id="511" r:id="rId47"/>
    <p:sldId id="531" r:id="rId48"/>
    <p:sldId id="532" r:id="rId49"/>
    <p:sldId id="538" r:id="rId50"/>
    <p:sldId id="539" r:id="rId5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6" autoAdjust="0"/>
    <p:restoredTop sz="9466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4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4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4" Type="http://schemas.openxmlformats.org/officeDocument/2006/relationships/image" Target="../media/image59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4" Type="http://schemas.openxmlformats.org/officeDocument/2006/relationships/image" Target="../media/image77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4" Type="http://schemas.openxmlformats.org/officeDocument/2006/relationships/image" Target="../media/image81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4" Type="http://schemas.openxmlformats.org/officeDocument/2006/relationships/image" Target="../media/image9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4" Type="http://schemas.openxmlformats.org/officeDocument/2006/relationships/image" Target="../media/image103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4" Type="http://schemas.openxmlformats.org/officeDocument/2006/relationships/image" Target="../media/image107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image" Target="../media/image112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emf"/><Relationship Id="rId7" Type="http://schemas.openxmlformats.org/officeDocument/2006/relationships/image" Target="../media/image30.w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package" Target="../embeddings/Microsoft_Office_Word___10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1.docx"/><Relationship Id="rId7" Type="http://schemas.openxmlformats.org/officeDocument/2006/relationships/package" Target="../embeddings/Microsoft_Office_Word___1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Office_Word___14.docx"/><Relationship Id="rId5" Type="http://schemas.openxmlformats.org/officeDocument/2006/relationships/package" Target="../embeddings/Microsoft_Office_Word___13.docx"/><Relationship Id="rId4" Type="http://schemas.openxmlformats.org/officeDocument/2006/relationships/package" Target="../embeddings/Microsoft_Office_Word___12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package" Target="../embeddings/Microsoft_Office_Word___18.docx"/><Relationship Id="rId4" Type="http://schemas.openxmlformats.org/officeDocument/2006/relationships/package" Target="../embeddings/Microsoft_Office_Word___17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package" Target="../embeddings/Microsoft_Office_Word___19.docx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Office_Word___22.docx"/><Relationship Id="rId11" Type="http://schemas.openxmlformats.org/officeDocument/2006/relationships/oleObject" Target="../embeddings/oleObject5.bin"/><Relationship Id="rId5" Type="http://schemas.openxmlformats.org/officeDocument/2006/relationships/package" Target="../embeddings/Microsoft_Office_Word___21.docx"/><Relationship Id="rId10" Type="http://schemas.openxmlformats.org/officeDocument/2006/relationships/oleObject" Target="../embeddings/oleObject4.bin"/><Relationship Id="rId4" Type="http://schemas.openxmlformats.org/officeDocument/2006/relationships/package" Target="../embeddings/Microsoft_Office_Word___20.docx"/><Relationship Id="rId9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Office_Word___27.docx"/><Relationship Id="rId5" Type="http://schemas.openxmlformats.org/officeDocument/2006/relationships/package" Target="../embeddings/Microsoft_Office_Word___26.docx"/><Relationship Id="rId4" Type="http://schemas.openxmlformats.org/officeDocument/2006/relationships/package" Target="../embeddings/Microsoft_Office_Word___25.docx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package" Target="../embeddings/Microsoft_Office_Word___28.docx"/><Relationship Id="rId7" Type="http://schemas.openxmlformats.org/officeDocument/2006/relationships/slide" Target="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Office_Word___31.docx"/><Relationship Id="rId5" Type="http://schemas.openxmlformats.org/officeDocument/2006/relationships/package" Target="../embeddings/Microsoft_Office_Word___30.docx"/><Relationship Id="rId4" Type="http://schemas.openxmlformats.org/officeDocument/2006/relationships/package" Target="../embeddings/Microsoft_Office_Word___29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Office_Word___35.docx"/><Relationship Id="rId5" Type="http://schemas.openxmlformats.org/officeDocument/2006/relationships/package" Target="../embeddings/Microsoft_Office_Word___34.docx"/><Relationship Id="rId4" Type="http://schemas.openxmlformats.org/officeDocument/2006/relationships/package" Target="../embeddings/Microsoft_Office_Word___33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package" Target="../embeddings/Microsoft_Office_Word___37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8.docx"/><Relationship Id="rId7" Type="http://schemas.openxmlformats.org/officeDocument/2006/relationships/package" Target="../embeddings/Microsoft_Office_Word___4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Office_Word___41.docx"/><Relationship Id="rId5" Type="http://schemas.openxmlformats.org/officeDocument/2006/relationships/package" Target="../embeddings/Microsoft_Office_Word___40.docx"/><Relationship Id="rId4" Type="http://schemas.openxmlformats.org/officeDocument/2006/relationships/package" Target="../embeddings/Microsoft_Office_Word___39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3.docx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slide" Target="slide4.xml"/><Relationship Id="rId5" Type="http://schemas.openxmlformats.org/officeDocument/2006/relationships/package" Target="../embeddings/Microsoft_Office_Word___45.docx"/><Relationship Id="rId4" Type="http://schemas.openxmlformats.org/officeDocument/2006/relationships/package" Target="../embeddings/Microsoft_Office_Word___44.docx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3.xml"/><Relationship Id="rId3" Type="http://schemas.openxmlformats.org/officeDocument/2006/relationships/slide" Target="slide25.xml"/><Relationship Id="rId7" Type="http://schemas.openxmlformats.org/officeDocument/2006/relationships/slide" Target="slide32.xml"/><Relationship Id="rId12" Type="http://schemas.openxmlformats.org/officeDocument/2006/relationships/slide" Target="slide4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slide" Target="slide30.xml"/><Relationship Id="rId11" Type="http://schemas.openxmlformats.org/officeDocument/2006/relationships/slide" Target="slide40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46.docx"/><Relationship Id="rId10" Type="http://schemas.openxmlformats.org/officeDocument/2006/relationships/slide" Target="slide38.xml"/><Relationship Id="rId4" Type="http://schemas.openxmlformats.org/officeDocument/2006/relationships/slide" Target="slide27.xml"/><Relationship Id="rId9" Type="http://schemas.openxmlformats.org/officeDocument/2006/relationships/slide" Target="slide36.xml"/><Relationship Id="rId14" Type="http://schemas.openxmlformats.org/officeDocument/2006/relationships/slide" Target="slide4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3.xml"/><Relationship Id="rId18" Type="http://schemas.openxmlformats.org/officeDocument/2006/relationships/package" Target="../embeddings/Microsoft_Office_Word___50.docx"/><Relationship Id="rId3" Type="http://schemas.openxmlformats.org/officeDocument/2006/relationships/slide" Target="slide25.xml"/><Relationship Id="rId7" Type="http://schemas.openxmlformats.org/officeDocument/2006/relationships/slide" Target="slide32.xml"/><Relationship Id="rId12" Type="http://schemas.openxmlformats.org/officeDocument/2006/relationships/slide" Target="slide41.xml"/><Relationship Id="rId17" Type="http://schemas.openxmlformats.org/officeDocument/2006/relationships/package" Target="../embeddings/Microsoft_Office_Word___49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48.docx"/><Relationship Id="rId1" Type="http://schemas.openxmlformats.org/officeDocument/2006/relationships/vmlDrawing" Target="../drawings/vmlDrawing17.vml"/><Relationship Id="rId6" Type="http://schemas.openxmlformats.org/officeDocument/2006/relationships/slide" Target="slide30.xml"/><Relationship Id="rId11" Type="http://schemas.openxmlformats.org/officeDocument/2006/relationships/slide" Target="slide40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47.docx"/><Relationship Id="rId10" Type="http://schemas.openxmlformats.org/officeDocument/2006/relationships/slide" Target="slide38.xml"/><Relationship Id="rId4" Type="http://schemas.openxmlformats.org/officeDocument/2006/relationships/slide" Target="slide27.xml"/><Relationship Id="rId9" Type="http://schemas.openxmlformats.org/officeDocument/2006/relationships/slide" Target="slide36.xml"/><Relationship Id="rId14" Type="http://schemas.openxmlformats.org/officeDocument/2006/relationships/slide" Target="slide4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5.xml"/><Relationship Id="rId3" Type="http://schemas.openxmlformats.org/officeDocument/2006/relationships/slide" Target="slide27.xml"/><Relationship Id="rId7" Type="http://schemas.openxmlformats.org/officeDocument/2006/relationships/slide" Target="slide34.xml"/><Relationship Id="rId12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0" Type="http://schemas.openxmlformats.org/officeDocument/2006/relationships/slide" Target="slide40.xml"/><Relationship Id="rId4" Type="http://schemas.openxmlformats.org/officeDocument/2006/relationships/slide" Target="slide29.xml"/><Relationship Id="rId9" Type="http://schemas.openxmlformats.org/officeDocument/2006/relationships/slide" Target="slide3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3.xml"/><Relationship Id="rId3" Type="http://schemas.openxmlformats.org/officeDocument/2006/relationships/slide" Target="slide25.xml"/><Relationship Id="rId7" Type="http://schemas.openxmlformats.org/officeDocument/2006/relationships/slide" Target="slide32.xml"/><Relationship Id="rId12" Type="http://schemas.openxmlformats.org/officeDocument/2006/relationships/slide" Target="slide41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2.docx"/><Relationship Id="rId1" Type="http://schemas.openxmlformats.org/officeDocument/2006/relationships/vmlDrawing" Target="../drawings/vmlDrawing18.vml"/><Relationship Id="rId6" Type="http://schemas.openxmlformats.org/officeDocument/2006/relationships/slide" Target="slide30.xml"/><Relationship Id="rId11" Type="http://schemas.openxmlformats.org/officeDocument/2006/relationships/slide" Target="slide40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51.docx"/><Relationship Id="rId10" Type="http://schemas.openxmlformats.org/officeDocument/2006/relationships/slide" Target="slide38.xml"/><Relationship Id="rId4" Type="http://schemas.openxmlformats.org/officeDocument/2006/relationships/slide" Target="slide27.xml"/><Relationship Id="rId9" Type="http://schemas.openxmlformats.org/officeDocument/2006/relationships/slide" Target="slide36.xml"/><Relationship Id="rId14" Type="http://schemas.openxmlformats.org/officeDocument/2006/relationships/slide" Target="slide4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3.xml"/><Relationship Id="rId3" Type="http://schemas.openxmlformats.org/officeDocument/2006/relationships/slide" Target="slide25.xml"/><Relationship Id="rId7" Type="http://schemas.openxmlformats.org/officeDocument/2006/relationships/slide" Target="slide32.xml"/><Relationship Id="rId12" Type="http://schemas.openxmlformats.org/officeDocument/2006/relationships/slide" Target="slide41.xml"/><Relationship Id="rId17" Type="http://schemas.openxmlformats.org/officeDocument/2006/relationships/package" Target="../embeddings/Microsoft_Office_Word___55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4.docx"/><Relationship Id="rId1" Type="http://schemas.openxmlformats.org/officeDocument/2006/relationships/vmlDrawing" Target="../drawings/vmlDrawing19.vml"/><Relationship Id="rId6" Type="http://schemas.openxmlformats.org/officeDocument/2006/relationships/slide" Target="slide30.xml"/><Relationship Id="rId11" Type="http://schemas.openxmlformats.org/officeDocument/2006/relationships/slide" Target="slide40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53.docx"/><Relationship Id="rId10" Type="http://schemas.openxmlformats.org/officeDocument/2006/relationships/slide" Target="slide38.xml"/><Relationship Id="rId4" Type="http://schemas.openxmlformats.org/officeDocument/2006/relationships/slide" Target="slide27.xml"/><Relationship Id="rId9" Type="http://schemas.openxmlformats.org/officeDocument/2006/relationships/slide" Target="slide36.xml"/><Relationship Id="rId14" Type="http://schemas.openxmlformats.org/officeDocument/2006/relationships/slide" Target="slide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3.xml"/><Relationship Id="rId3" Type="http://schemas.openxmlformats.org/officeDocument/2006/relationships/slide" Target="slide25.xml"/><Relationship Id="rId7" Type="http://schemas.openxmlformats.org/officeDocument/2006/relationships/slide" Target="slide32.xml"/><Relationship Id="rId12" Type="http://schemas.openxmlformats.org/officeDocument/2006/relationships/slide" Target="slide41.xml"/><Relationship Id="rId17" Type="http://schemas.openxmlformats.org/officeDocument/2006/relationships/package" Target="../embeddings/Microsoft_Office_Word___58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7.docx"/><Relationship Id="rId1" Type="http://schemas.openxmlformats.org/officeDocument/2006/relationships/vmlDrawing" Target="../drawings/vmlDrawing20.vml"/><Relationship Id="rId6" Type="http://schemas.openxmlformats.org/officeDocument/2006/relationships/slide" Target="slide30.xml"/><Relationship Id="rId11" Type="http://schemas.openxmlformats.org/officeDocument/2006/relationships/slide" Target="slide40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56.docx"/><Relationship Id="rId10" Type="http://schemas.openxmlformats.org/officeDocument/2006/relationships/slide" Target="slide38.xml"/><Relationship Id="rId4" Type="http://schemas.openxmlformats.org/officeDocument/2006/relationships/slide" Target="slide27.xml"/><Relationship Id="rId9" Type="http://schemas.openxmlformats.org/officeDocument/2006/relationships/slide" Target="slide36.xml"/><Relationship Id="rId14" Type="http://schemas.openxmlformats.org/officeDocument/2006/relationships/slide" Target="slide4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3.xml"/><Relationship Id="rId3" Type="http://schemas.openxmlformats.org/officeDocument/2006/relationships/slide" Target="slide25.xml"/><Relationship Id="rId7" Type="http://schemas.openxmlformats.org/officeDocument/2006/relationships/slide" Target="slide32.xml"/><Relationship Id="rId12" Type="http://schemas.openxmlformats.org/officeDocument/2006/relationships/slide" Target="slide41.xml"/><Relationship Id="rId17" Type="http://schemas.openxmlformats.org/officeDocument/2006/relationships/package" Target="../embeddings/Microsoft_Office_Word___61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0.docx"/><Relationship Id="rId1" Type="http://schemas.openxmlformats.org/officeDocument/2006/relationships/vmlDrawing" Target="../drawings/vmlDrawing21.vml"/><Relationship Id="rId6" Type="http://schemas.openxmlformats.org/officeDocument/2006/relationships/slide" Target="slide30.xml"/><Relationship Id="rId11" Type="http://schemas.openxmlformats.org/officeDocument/2006/relationships/slide" Target="slide40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59.docx"/><Relationship Id="rId10" Type="http://schemas.openxmlformats.org/officeDocument/2006/relationships/slide" Target="slide38.xml"/><Relationship Id="rId4" Type="http://schemas.openxmlformats.org/officeDocument/2006/relationships/slide" Target="slide27.xml"/><Relationship Id="rId9" Type="http://schemas.openxmlformats.org/officeDocument/2006/relationships/slide" Target="slide36.xml"/><Relationship Id="rId14" Type="http://schemas.openxmlformats.org/officeDocument/2006/relationships/slide" Target="slide4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5.xml"/><Relationship Id="rId3" Type="http://schemas.openxmlformats.org/officeDocument/2006/relationships/slide" Target="slide27.xml"/><Relationship Id="rId7" Type="http://schemas.openxmlformats.org/officeDocument/2006/relationships/slide" Target="slide34.xml"/><Relationship Id="rId12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0" Type="http://schemas.openxmlformats.org/officeDocument/2006/relationships/slide" Target="slide40.xml"/><Relationship Id="rId4" Type="http://schemas.openxmlformats.org/officeDocument/2006/relationships/slide" Target="slide29.xml"/><Relationship Id="rId9" Type="http://schemas.openxmlformats.org/officeDocument/2006/relationships/slide" Target="slide3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3.xml"/><Relationship Id="rId3" Type="http://schemas.openxmlformats.org/officeDocument/2006/relationships/slide" Target="slide25.xml"/><Relationship Id="rId7" Type="http://schemas.openxmlformats.org/officeDocument/2006/relationships/slide" Target="slide32.xml"/><Relationship Id="rId12" Type="http://schemas.openxmlformats.org/officeDocument/2006/relationships/slide" Target="slide4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slide" Target="slide30.xml"/><Relationship Id="rId11" Type="http://schemas.openxmlformats.org/officeDocument/2006/relationships/slide" Target="slide40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62.docx"/><Relationship Id="rId10" Type="http://schemas.openxmlformats.org/officeDocument/2006/relationships/slide" Target="slide38.xml"/><Relationship Id="rId4" Type="http://schemas.openxmlformats.org/officeDocument/2006/relationships/slide" Target="slide27.xml"/><Relationship Id="rId9" Type="http://schemas.openxmlformats.org/officeDocument/2006/relationships/slide" Target="slide36.xml"/><Relationship Id="rId14" Type="http://schemas.openxmlformats.org/officeDocument/2006/relationships/slide" Target="slide4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3.xml"/><Relationship Id="rId3" Type="http://schemas.openxmlformats.org/officeDocument/2006/relationships/slide" Target="slide25.xml"/><Relationship Id="rId7" Type="http://schemas.openxmlformats.org/officeDocument/2006/relationships/slide" Target="slide32.xml"/><Relationship Id="rId12" Type="http://schemas.openxmlformats.org/officeDocument/2006/relationships/slide" Target="slide41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4.docx"/><Relationship Id="rId1" Type="http://schemas.openxmlformats.org/officeDocument/2006/relationships/vmlDrawing" Target="../drawings/vmlDrawing23.vml"/><Relationship Id="rId6" Type="http://schemas.openxmlformats.org/officeDocument/2006/relationships/slide" Target="slide30.xml"/><Relationship Id="rId11" Type="http://schemas.openxmlformats.org/officeDocument/2006/relationships/slide" Target="slide40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63.docx"/><Relationship Id="rId10" Type="http://schemas.openxmlformats.org/officeDocument/2006/relationships/slide" Target="slide38.xml"/><Relationship Id="rId4" Type="http://schemas.openxmlformats.org/officeDocument/2006/relationships/slide" Target="slide27.xml"/><Relationship Id="rId9" Type="http://schemas.openxmlformats.org/officeDocument/2006/relationships/slide" Target="slide36.xml"/><Relationship Id="rId14" Type="http://schemas.openxmlformats.org/officeDocument/2006/relationships/slide" Target="slide4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3.xml"/><Relationship Id="rId18" Type="http://schemas.openxmlformats.org/officeDocument/2006/relationships/package" Target="../embeddings/Microsoft_Office_Word___68.docx"/><Relationship Id="rId3" Type="http://schemas.openxmlformats.org/officeDocument/2006/relationships/slide" Target="slide25.xml"/><Relationship Id="rId7" Type="http://schemas.openxmlformats.org/officeDocument/2006/relationships/slide" Target="slide32.xml"/><Relationship Id="rId12" Type="http://schemas.openxmlformats.org/officeDocument/2006/relationships/slide" Target="slide41.xml"/><Relationship Id="rId17" Type="http://schemas.openxmlformats.org/officeDocument/2006/relationships/package" Target="../embeddings/Microsoft_Office_Word___67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6.docx"/><Relationship Id="rId1" Type="http://schemas.openxmlformats.org/officeDocument/2006/relationships/vmlDrawing" Target="../drawings/vmlDrawing24.vml"/><Relationship Id="rId6" Type="http://schemas.openxmlformats.org/officeDocument/2006/relationships/slide" Target="slide30.xml"/><Relationship Id="rId11" Type="http://schemas.openxmlformats.org/officeDocument/2006/relationships/slide" Target="slide40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65.docx"/><Relationship Id="rId10" Type="http://schemas.openxmlformats.org/officeDocument/2006/relationships/slide" Target="slide38.xml"/><Relationship Id="rId4" Type="http://schemas.openxmlformats.org/officeDocument/2006/relationships/slide" Target="slide27.xml"/><Relationship Id="rId9" Type="http://schemas.openxmlformats.org/officeDocument/2006/relationships/slide" Target="slide36.xml"/><Relationship Id="rId14" Type="http://schemas.openxmlformats.org/officeDocument/2006/relationships/slide" Target="slide4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3.xml"/><Relationship Id="rId18" Type="http://schemas.openxmlformats.org/officeDocument/2006/relationships/package" Target="../embeddings/Microsoft_Office_Word___72.docx"/><Relationship Id="rId3" Type="http://schemas.openxmlformats.org/officeDocument/2006/relationships/slide" Target="slide25.xml"/><Relationship Id="rId7" Type="http://schemas.openxmlformats.org/officeDocument/2006/relationships/slide" Target="slide32.xml"/><Relationship Id="rId12" Type="http://schemas.openxmlformats.org/officeDocument/2006/relationships/slide" Target="slide41.xml"/><Relationship Id="rId17" Type="http://schemas.openxmlformats.org/officeDocument/2006/relationships/package" Target="../embeddings/Microsoft_Office_Word___71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0.docx"/><Relationship Id="rId1" Type="http://schemas.openxmlformats.org/officeDocument/2006/relationships/vmlDrawing" Target="../drawings/vmlDrawing25.vml"/><Relationship Id="rId6" Type="http://schemas.openxmlformats.org/officeDocument/2006/relationships/slide" Target="slide30.xml"/><Relationship Id="rId11" Type="http://schemas.openxmlformats.org/officeDocument/2006/relationships/slide" Target="slide40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69.docx"/><Relationship Id="rId10" Type="http://schemas.openxmlformats.org/officeDocument/2006/relationships/slide" Target="slide38.xml"/><Relationship Id="rId4" Type="http://schemas.openxmlformats.org/officeDocument/2006/relationships/slide" Target="slide27.xml"/><Relationship Id="rId9" Type="http://schemas.openxmlformats.org/officeDocument/2006/relationships/slide" Target="slide36.xml"/><Relationship Id="rId14" Type="http://schemas.openxmlformats.org/officeDocument/2006/relationships/slide" Target="slide4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3.xml"/><Relationship Id="rId3" Type="http://schemas.openxmlformats.org/officeDocument/2006/relationships/slide" Target="slide25.xml"/><Relationship Id="rId7" Type="http://schemas.openxmlformats.org/officeDocument/2006/relationships/slide" Target="slide32.xml"/><Relationship Id="rId12" Type="http://schemas.openxmlformats.org/officeDocument/2006/relationships/slide" Target="slide41.xml"/><Relationship Id="rId17" Type="http://schemas.openxmlformats.org/officeDocument/2006/relationships/package" Target="../embeddings/Microsoft_Office_Word___75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4.docx"/><Relationship Id="rId1" Type="http://schemas.openxmlformats.org/officeDocument/2006/relationships/vmlDrawing" Target="../drawings/vmlDrawing26.vml"/><Relationship Id="rId6" Type="http://schemas.openxmlformats.org/officeDocument/2006/relationships/slide" Target="slide30.xml"/><Relationship Id="rId11" Type="http://schemas.openxmlformats.org/officeDocument/2006/relationships/slide" Target="slide40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73.docx"/><Relationship Id="rId10" Type="http://schemas.openxmlformats.org/officeDocument/2006/relationships/slide" Target="slide38.xml"/><Relationship Id="rId4" Type="http://schemas.openxmlformats.org/officeDocument/2006/relationships/slide" Target="slide27.xml"/><Relationship Id="rId9" Type="http://schemas.openxmlformats.org/officeDocument/2006/relationships/slide" Target="slide36.xml"/><Relationship Id="rId14" Type="http://schemas.openxmlformats.org/officeDocument/2006/relationships/slide" Target="slide4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3.xml"/><Relationship Id="rId3" Type="http://schemas.openxmlformats.org/officeDocument/2006/relationships/slide" Target="slide25.xml"/><Relationship Id="rId7" Type="http://schemas.openxmlformats.org/officeDocument/2006/relationships/slide" Target="slide32.xml"/><Relationship Id="rId12" Type="http://schemas.openxmlformats.org/officeDocument/2006/relationships/slide" Target="slide41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7.docx"/><Relationship Id="rId1" Type="http://schemas.openxmlformats.org/officeDocument/2006/relationships/vmlDrawing" Target="../drawings/vmlDrawing27.vml"/><Relationship Id="rId6" Type="http://schemas.openxmlformats.org/officeDocument/2006/relationships/slide" Target="slide30.xml"/><Relationship Id="rId11" Type="http://schemas.openxmlformats.org/officeDocument/2006/relationships/slide" Target="slide40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76.docx"/><Relationship Id="rId10" Type="http://schemas.openxmlformats.org/officeDocument/2006/relationships/slide" Target="slide38.xml"/><Relationship Id="rId4" Type="http://schemas.openxmlformats.org/officeDocument/2006/relationships/slide" Target="slide27.xml"/><Relationship Id="rId9" Type="http://schemas.openxmlformats.org/officeDocument/2006/relationships/slide" Target="slide36.xml"/><Relationship Id="rId14" Type="http://schemas.openxmlformats.org/officeDocument/2006/relationships/slide" Target="slide4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3.xml"/><Relationship Id="rId18" Type="http://schemas.openxmlformats.org/officeDocument/2006/relationships/package" Target="../embeddings/Microsoft_Office_Word___81.docx"/><Relationship Id="rId3" Type="http://schemas.openxmlformats.org/officeDocument/2006/relationships/slide" Target="slide25.xml"/><Relationship Id="rId7" Type="http://schemas.openxmlformats.org/officeDocument/2006/relationships/slide" Target="slide32.xml"/><Relationship Id="rId12" Type="http://schemas.openxmlformats.org/officeDocument/2006/relationships/slide" Target="slide41.xml"/><Relationship Id="rId17" Type="http://schemas.openxmlformats.org/officeDocument/2006/relationships/package" Target="../embeddings/Microsoft_Office_Word___8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9.docx"/><Relationship Id="rId20" Type="http://schemas.openxmlformats.org/officeDocument/2006/relationships/package" Target="../embeddings/Microsoft_Office_Word___83.docx"/><Relationship Id="rId1" Type="http://schemas.openxmlformats.org/officeDocument/2006/relationships/vmlDrawing" Target="../drawings/vmlDrawing28.vml"/><Relationship Id="rId6" Type="http://schemas.openxmlformats.org/officeDocument/2006/relationships/slide" Target="slide30.xml"/><Relationship Id="rId11" Type="http://schemas.openxmlformats.org/officeDocument/2006/relationships/slide" Target="slide40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78.docx"/><Relationship Id="rId10" Type="http://schemas.openxmlformats.org/officeDocument/2006/relationships/slide" Target="slide38.xml"/><Relationship Id="rId19" Type="http://schemas.openxmlformats.org/officeDocument/2006/relationships/package" Target="../embeddings/Microsoft_Office_Word___82.docx"/><Relationship Id="rId4" Type="http://schemas.openxmlformats.org/officeDocument/2006/relationships/slide" Target="slide27.xml"/><Relationship Id="rId9" Type="http://schemas.openxmlformats.org/officeDocument/2006/relationships/slide" Target="slide36.xml"/><Relationship Id="rId14" Type="http://schemas.openxmlformats.org/officeDocument/2006/relationships/slide" Target="slide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5.xml"/><Relationship Id="rId3" Type="http://schemas.openxmlformats.org/officeDocument/2006/relationships/slide" Target="slide27.xml"/><Relationship Id="rId7" Type="http://schemas.openxmlformats.org/officeDocument/2006/relationships/slide" Target="slide34.xml"/><Relationship Id="rId12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0" Type="http://schemas.openxmlformats.org/officeDocument/2006/relationships/slide" Target="slide40.xml"/><Relationship Id="rId4" Type="http://schemas.openxmlformats.org/officeDocument/2006/relationships/slide" Target="slide29.xml"/><Relationship Id="rId9" Type="http://schemas.openxmlformats.org/officeDocument/2006/relationships/slide" Target="slide3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3.xml"/><Relationship Id="rId18" Type="http://schemas.openxmlformats.org/officeDocument/2006/relationships/package" Target="../embeddings/Microsoft_Office_Word___87.docx"/><Relationship Id="rId3" Type="http://schemas.openxmlformats.org/officeDocument/2006/relationships/slide" Target="slide25.xml"/><Relationship Id="rId7" Type="http://schemas.openxmlformats.org/officeDocument/2006/relationships/slide" Target="slide32.xml"/><Relationship Id="rId12" Type="http://schemas.openxmlformats.org/officeDocument/2006/relationships/slide" Target="slide41.xml"/><Relationship Id="rId17" Type="http://schemas.openxmlformats.org/officeDocument/2006/relationships/package" Target="../embeddings/Microsoft_Office_Word___86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5.docx"/><Relationship Id="rId1" Type="http://schemas.openxmlformats.org/officeDocument/2006/relationships/vmlDrawing" Target="../drawings/vmlDrawing29.vml"/><Relationship Id="rId6" Type="http://schemas.openxmlformats.org/officeDocument/2006/relationships/slide" Target="slide30.xml"/><Relationship Id="rId11" Type="http://schemas.openxmlformats.org/officeDocument/2006/relationships/slide" Target="slide40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84.docx"/><Relationship Id="rId10" Type="http://schemas.openxmlformats.org/officeDocument/2006/relationships/slide" Target="slide38.xml"/><Relationship Id="rId4" Type="http://schemas.openxmlformats.org/officeDocument/2006/relationships/slide" Target="slide27.xml"/><Relationship Id="rId9" Type="http://schemas.openxmlformats.org/officeDocument/2006/relationships/slide" Target="slide36.xml"/><Relationship Id="rId14" Type="http://schemas.openxmlformats.org/officeDocument/2006/relationships/slide" Target="slide4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3.xml"/><Relationship Id="rId3" Type="http://schemas.openxmlformats.org/officeDocument/2006/relationships/slide" Target="slide25.xml"/><Relationship Id="rId7" Type="http://schemas.openxmlformats.org/officeDocument/2006/relationships/slide" Target="slide32.xml"/><Relationship Id="rId12" Type="http://schemas.openxmlformats.org/officeDocument/2006/relationships/slide" Target="slide41.xml"/><Relationship Id="rId17" Type="http://schemas.openxmlformats.org/officeDocument/2006/relationships/package" Target="../embeddings/Microsoft_Office_Word___9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9.docx"/><Relationship Id="rId1" Type="http://schemas.openxmlformats.org/officeDocument/2006/relationships/vmlDrawing" Target="../drawings/vmlDrawing30.vml"/><Relationship Id="rId6" Type="http://schemas.openxmlformats.org/officeDocument/2006/relationships/slide" Target="slide30.xml"/><Relationship Id="rId11" Type="http://schemas.openxmlformats.org/officeDocument/2006/relationships/slide" Target="slide40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88.docx"/><Relationship Id="rId10" Type="http://schemas.openxmlformats.org/officeDocument/2006/relationships/slide" Target="slide38.xml"/><Relationship Id="rId4" Type="http://schemas.openxmlformats.org/officeDocument/2006/relationships/slide" Target="slide27.xml"/><Relationship Id="rId9" Type="http://schemas.openxmlformats.org/officeDocument/2006/relationships/slide" Target="slide36.xml"/><Relationship Id="rId14" Type="http://schemas.openxmlformats.org/officeDocument/2006/relationships/slide" Target="slide45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3.xml"/><Relationship Id="rId18" Type="http://schemas.openxmlformats.org/officeDocument/2006/relationships/package" Target="../embeddings/Microsoft_Office_Word___94.docx"/><Relationship Id="rId3" Type="http://schemas.openxmlformats.org/officeDocument/2006/relationships/slide" Target="slide25.xml"/><Relationship Id="rId7" Type="http://schemas.openxmlformats.org/officeDocument/2006/relationships/slide" Target="slide32.xml"/><Relationship Id="rId12" Type="http://schemas.openxmlformats.org/officeDocument/2006/relationships/slide" Target="slide41.xml"/><Relationship Id="rId17" Type="http://schemas.openxmlformats.org/officeDocument/2006/relationships/package" Target="../embeddings/Microsoft_Office_Word___93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2.docx"/><Relationship Id="rId1" Type="http://schemas.openxmlformats.org/officeDocument/2006/relationships/vmlDrawing" Target="../drawings/vmlDrawing31.vml"/><Relationship Id="rId6" Type="http://schemas.openxmlformats.org/officeDocument/2006/relationships/slide" Target="slide30.xml"/><Relationship Id="rId11" Type="http://schemas.openxmlformats.org/officeDocument/2006/relationships/slide" Target="slide40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91.docx"/><Relationship Id="rId10" Type="http://schemas.openxmlformats.org/officeDocument/2006/relationships/slide" Target="slide38.xml"/><Relationship Id="rId4" Type="http://schemas.openxmlformats.org/officeDocument/2006/relationships/slide" Target="slide27.xml"/><Relationship Id="rId9" Type="http://schemas.openxmlformats.org/officeDocument/2006/relationships/slide" Target="slide36.xml"/><Relationship Id="rId14" Type="http://schemas.openxmlformats.org/officeDocument/2006/relationships/slide" Target="slide4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3.xml"/><Relationship Id="rId18" Type="http://schemas.openxmlformats.org/officeDocument/2006/relationships/package" Target="../embeddings/Microsoft_Office_Word___98.docx"/><Relationship Id="rId3" Type="http://schemas.openxmlformats.org/officeDocument/2006/relationships/slide" Target="slide25.xml"/><Relationship Id="rId7" Type="http://schemas.openxmlformats.org/officeDocument/2006/relationships/slide" Target="slide32.xml"/><Relationship Id="rId12" Type="http://schemas.openxmlformats.org/officeDocument/2006/relationships/slide" Target="slide41.xml"/><Relationship Id="rId17" Type="http://schemas.openxmlformats.org/officeDocument/2006/relationships/package" Target="../embeddings/Microsoft_Office_Word___97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6.docx"/><Relationship Id="rId1" Type="http://schemas.openxmlformats.org/officeDocument/2006/relationships/vmlDrawing" Target="../drawings/vmlDrawing32.vml"/><Relationship Id="rId6" Type="http://schemas.openxmlformats.org/officeDocument/2006/relationships/slide" Target="slide30.xml"/><Relationship Id="rId11" Type="http://schemas.openxmlformats.org/officeDocument/2006/relationships/slide" Target="slide40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95.docx"/><Relationship Id="rId10" Type="http://schemas.openxmlformats.org/officeDocument/2006/relationships/slide" Target="slide38.xml"/><Relationship Id="rId4" Type="http://schemas.openxmlformats.org/officeDocument/2006/relationships/slide" Target="slide27.xml"/><Relationship Id="rId9" Type="http://schemas.openxmlformats.org/officeDocument/2006/relationships/slide" Target="slide36.xml"/><Relationship Id="rId14" Type="http://schemas.openxmlformats.org/officeDocument/2006/relationships/slide" Target="slide4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5.xml"/><Relationship Id="rId3" Type="http://schemas.openxmlformats.org/officeDocument/2006/relationships/slide" Target="slide27.xml"/><Relationship Id="rId7" Type="http://schemas.openxmlformats.org/officeDocument/2006/relationships/slide" Target="slide34.xml"/><Relationship Id="rId12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0" Type="http://schemas.openxmlformats.org/officeDocument/2006/relationships/slide" Target="slide40.xml"/><Relationship Id="rId4" Type="http://schemas.openxmlformats.org/officeDocument/2006/relationships/slide" Target="slide29.xml"/><Relationship Id="rId9" Type="http://schemas.openxmlformats.org/officeDocument/2006/relationships/slide" Target="slide3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3.xml"/><Relationship Id="rId3" Type="http://schemas.openxmlformats.org/officeDocument/2006/relationships/slide" Target="slide25.xml"/><Relationship Id="rId7" Type="http://schemas.openxmlformats.org/officeDocument/2006/relationships/slide" Target="slide32.xml"/><Relationship Id="rId12" Type="http://schemas.openxmlformats.org/officeDocument/2006/relationships/slide" Target="slide41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0.docx"/><Relationship Id="rId1" Type="http://schemas.openxmlformats.org/officeDocument/2006/relationships/vmlDrawing" Target="../drawings/vmlDrawing33.vml"/><Relationship Id="rId6" Type="http://schemas.openxmlformats.org/officeDocument/2006/relationships/slide" Target="slide30.xml"/><Relationship Id="rId11" Type="http://schemas.openxmlformats.org/officeDocument/2006/relationships/slide" Target="slide40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99.docx"/><Relationship Id="rId10" Type="http://schemas.openxmlformats.org/officeDocument/2006/relationships/slide" Target="slide38.xml"/><Relationship Id="rId4" Type="http://schemas.openxmlformats.org/officeDocument/2006/relationships/slide" Target="slide27.xml"/><Relationship Id="rId9" Type="http://schemas.openxmlformats.org/officeDocument/2006/relationships/slide" Target="slide36.xml"/><Relationship Id="rId14" Type="http://schemas.openxmlformats.org/officeDocument/2006/relationships/slide" Target="slide4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3.xml"/><Relationship Id="rId3" Type="http://schemas.openxmlformats.org/officeDocument/2006/relationships/slide" Target="slide25.xml"/><Relationship Id="rId7" Type="http://schemas.openxmlformats.org/officeDocument/2006/relationships/slide" Target="slide32.xml"/><Relationship Id="rId12" Type="http://schemas.openxmlformats.org/officeDocument/2006/relationships/slide" Target="slide41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2.docx"/><Relationship Id="rId1" Type="http://schemas.openxmlformats.org/officeDocument/2006/relationships/vmlDrawing" Target="../drawings/vmlDrawing34.vml"/><Relationship Id="rId6" Type="http://schemas.openxmlformats.org/officeDocument/2006/relationships/slide" Target="slide30.xml"/><Relationship Id="rId11" Type="http://schemas.openxmlformats.org/officeDocument/2006/relationships/slide" Target="slide40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101.docx"/><Relationship Id="rId10" Type="http://schemas.openxmlformats.org/officeDocument/2006/relationships/slide" Target="slide38.xml"/><Relationship Id="rId4" Type="http://schemas.openxmlformats.org/officeDocument/2006/relationships/slide" Target="slide27.xml"/><Relationship Id="rId9" Type="http://schemas.openxmlformats.org/officeDocument/2006/relationships/slide" Target="slide36.xml"/><Relationship Id="rId14" Type="http://schemas.openxmlformats.org/officeDocument/2006/relationships/slide" Target="slide45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3.xml"/><Relationship Id="rId3" Type="http://schemas.openxmlformats.org/officeDocument/2006/relationships/slide" Target="slide25.xml"/><Relationship Id="rId7" Type="http://schemas.openxmlformats.org/officeDocument/2006/relationships/slide" Target="slide32.xml"/><Relationship Id="rId12" Type="http://schemas.openxmlformats.org/officeDocument/2006/relationships/slide" Target="slide41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4.docx"/><Relationship Id="rId1" Type="http://schemas.openxmlformats.org/officeDocument/2006/relationships/vmlDrawing" Target="../drawings/vmlDrawing35.vml"/><Relationship Id="rId6" Type="http://schemas.openxmlformats.org/officeDocument/2006/relationships/slide" Target="slide30.xml"/><Relationship Id="rId11" Type="http://schemas.openxmlformats.org/officeDocument/2006/relationships/slide" Target="slide40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103.docx"/><Relationship Id="rId10" Type="http://schemas.openxmlformats.org/officeDocument/2006/relationships/slide" Target="slide38.xml"/><Relationship Id="rId4" Type="http://schemas.openxmlformats.org/officeDocument/2006/relationships/slide" Target="slide27.xml"/><Relationship Id="rId9" Type="http://schemas.openxmlformats.org/officeDocument/2006/relationships/slide" Target="slide36.xml"/><Relationship Id="rId14" Type="http://schemas.openxmlformats.org/officeDocument/2006/relationships/slide" Target="slide4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3.xml"/><Relationship Id="rId3" Type="http://schemas.openxmlformats.org/officeDocument/2006/relationships/slide" Target="slide25.xml"/><Relationship Id="rId7" Type="http://schemas.openxmlformats.org/officeDocument/2006/relationships/slide" Target="slide32.xml"/><Relationship Id="rId12" Type="http://schemas.openxmlformats.org/officeDocument/2006/relationships/slide" Target="slide41.xml"/><Relationship Id="rId17" Type="http://schemas.openxmlformats.org/officeDocument/2006/relationships/package" Target="../embeddings/Microsoft_Office_Word___107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6.docx"/><Relationship Id="rId1" Type="http://schemas.openxmlformats.org/officeDocument/2006/relationships/vmlDrawing" Target="../drawings/vmlDrawing36.vml"/><Relationship Id="rId6" Type="http://schemas.openxmlformats.org/officeDocument/2006/relationships/slide" Target="slide30.xml"/><Relationship Id="rId11" Type="http://schemas.openxmlformats.org/officeDocument/2006/relationships/slide" Target="slide40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105.docx"/><Relationship Id="rId10" Type="http://schemas.openxmlformats.org/officeDocument/2006/relationships/slide" Target="slide38.xml"/><Relationship Id="rId4" Type="http://schemas.openxmlformats.org/officeDocument/2006/relationships/slide" Target="slide27.xml"/><Relationship Id="rId9" Type="http://schemas.openxmlformats.org/officeDocument/2006/relationships/slide" Target="slide36.xml"/><Relationship Id="rId14" Type="http://schemas.openxmlformats.org/officeDocument/2006/relationships/slide" Target="slide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Microsoft_Office_Word___3.docx"/><Relationship Id="rId4" Type="http://schemas.openxmlformats.org/officeDocument/2006/relationships/package" Target="../embeddings/Microsoft_Office_Word___2.docx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3.xml"/><Relationship Id="rId18" Type="http://schemas.openxmlformats.org/officeDocument/2006/relationships/image" Target="../media/image4.png"/><Relationship Id="rId3" Type="http://schemas.openxmlformats.org/officeDocument/2006/relationships/slide" Target="slide25.xml"/><Relationship Id="rId7" Type="http://schemas.openxmlformats.org/officeDocument/2006/relationships/slide" Target="slide32.xml"/><Relationship Id="rId12" Type="http://schemas.openxmlformats.org/officeDocument/2006/relationships/slide" Target="slide41.xml"/><Relationship Id="rId17" Type="http://schemas.openxmlformats.org/officeDocument/2006/relationships/slide" Target="slide3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9.docx"/><Relationship Id="rId1" Type="http://schemas.openxmlformats.org/officeDocument/2006/relationships/vmlDrawing" Target="../drawings/vmlDrawing37.vml"/><Relationship Id="rId6" Type="http://schemas.openxmlformats.org/officeDocument/2006/relationships/slide" Target="slide30.xml"/><Relationship Id="rId11" Type="http://schemas.openxmlformats.org/officeDocument/2006/relationships/slide" Target="slide40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108.docx"/><Relationship Id="rId10" Type="http://schemas.openxmlformats.org/officeDocument/2006/relationships/slide" Target="slide38.xml"/><Relationship Id="rId4" Type="http://schemas.openxmlformats.org/officeDocument/2006/relationships/slide" Target="slide27.xml"/><Relationship Id="rId9" Type="http://schemas.openxmlformats.org/officeDocument/2006/relationships/slide" Target="slide36.xml"/><Relationship Id="rId14" Type="http://schemas.openxmlformats.org/officeDocument/2006/relationships/slide" Target="slide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package" Target="../embeddings/Microsoft_Office_Word___6.docx"/><Relationship Id="rId4" Type="http://schemas.openxmlformats.org/officeDocument/2006/relationships/package" Target="../embeddings/Microsoft_Office_Word___5.doc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736" y="3761978"/>
            <a:ext cx="8790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18</a:t>
            </a:r>
            <a:r>
              <a:rPr lang="zh-CN" altLang="zh-CN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常考的递推公式问题的破解方略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35496" y="800805"/>
            <a:ext cx="142361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   </a:t>
            </a:r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列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63985" y="1166733"/>
            <a:ext cx="4075763" cy="237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8631" y="1563638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由已知递推关系式若能转化为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6464297"/>
              </p:ext>
            </p:extLst>
          </p:nvPr>
        </p:nvGraphicFramePr>
        <p:xfrm>
          <a:off x="509026" y="2406700"/>
          <a:ext cx="7894638" cy="1173162"/>
        </p:xfrm>
        <a:graphic>
          <a:graphicData uri="http://schemas.openxmlformats.org/presentationml/2006/ole">
            <p:oleObj spid="_x0000_s4142" name="文档" r:id="rId3" imgW="7892842" imgH="117461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57079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806" y="16091"/>
            <a:ext cx="8770682" cy="52199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丽水模拟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，试求数列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0995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806" y="1234798"/>
            <a:ext cx="8770682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以上各式相加得：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 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98744" y="453257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62607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0" y="168999"/>
            <a:ext cx="5573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利用累乘法解决递推问题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09103" y="987574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已知正项数列</a:t>
            </a:r>
            <a:r>
              <a:rPr lang="en-US" altLang="zh-CN" sz="2600" kern="100" dirty="0">
                <a:latin typeface="Times New Roman"/>
                <a:ea typeface="华文细黑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06818680"/>
              </p:ext>
            </p:extLst>
          </p:nvPr>
        </p:nvGraphicFramePr>
        <p:xfrm>
          <a:off x="276338" y="1866656"/>
          <a:ext cx="5318125" cy="700087"/>
        </p:xfrm>
        <a:graphic>
          <a:graphicData uri="http://schemas.openxmlformats.org/presentationml/2006/ole">
            <p:oleObj spid="_x0000_s5208" name="文档" r:id="rId3" imgW="5318754" imgH="702038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5008338" y="1784867"/>
            <a:ext cx="374012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则它的通项公式为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1858046"/>
              </p:ext>
            </p:extLst>
          </p:nvPr>
        </p:nvGraphicFramePr>
        <p:xfrm>
          <a:off x="274380" y="2632298"/>
          <a:ext cx="8512175" cy="2171700"/>
        </p:xfrm>
        <a:graphic>
          <a:graphicData uri="http://schemas.openxmlformats.org/presentationml/2006/ole">
            <p:oleObj spid="_x0000_s5209" name="文档" r:id="rId4" imgW="8510033" imgH="217730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952722"/>
              </p:ext>
            </p:extLst>
          </p:nvPr>
        </p:nvGraphicFramePr>
        <p:xfrm>
          <a:off x="467544" y="123478"/>
          <a:ext cx="7124700" cy="922337"/>
        </p:xfrm>
        <a:graphic>
          <a:graphicData uri="http://schemas.openxmlformats.org/presentationml/2006/ole">
            <p:oleObj spid="_x0000_s6358" name="文档" r:id="rId3" imgW="7123423" imgH="923037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65056" y="699542"/>
            <a:ext cx="809957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](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2488100"/>
              </p:ext>
            </p:extLst>
          </p:nvPr>
        </p:nvGraphicFramePr>
        <p:xfrm>
          <a:off x="473075" y="1923678"/>
          <a:ext cx="7124700" cy="1166812"/>
        </p:xfrm>
        <a:graphic>
          <a:graphicData uri="http://schemas.openxmlformats.org/presentationml/2006/ole">
            <p:oleObj spid="_x0000_s6359" name="文档" r:id="rId4" imgW="7123423" imgH="1172087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9618024"/>
              </p:ext>
            </p:extLst>
          </p:nvPr>
        </p:nvGraphicFramePr>
        <p:xfrm>
          <a:off x="463366" y="2715766"/>
          <a:ext cx="7124700" cy="1166812"/>
        </p:xfrm>
        <a:graphic>
          <a:graphicData uri="http://schemas.openxmlformats.org/presentationml/2006/ole">
            <p:oleObj spid="_x0000_s6360" name="文档" r:id="rId5" imgW="7123423" imgH="1172808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9454693"/>
              </p:ext>
            </p:extLst>
          </p:nvPr>
        </p:nvGraphicFramePr>
        <p:xfrm>
          <a:off x="453657" y="3579862"/>
          <a:ext cx="7124700" cy="1166812"/>
        </p:xfrm>
        <a:graphic>
          <a:graphicData uri="http://schemas.openxmlformats.org/presentationml/2006/ole">
            <p:oleObj spid="_x0000_s6361" name="文档" r:id="rId6" imgW="7123423" imgH="1174610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1776887"/>
              </p:ext>
            </p:extLst>
          </p:nvPr>
        </p:nvGraphicFramePr>
        <p:xfrm>
          <a:off x="395536" y="4292878"/>
          <a:ext cx="7124700" cy="1166812"/>
        </p:xfrm>
        <a:graphic>
          <a:graphicData uri="http://schemas.openxmlformats.org/presentationml/2006/ole">
            <p:oleObj spid="_x0000_s6362" name="文档" r:id="rId7" imgW="7123423" imgH="1176052" progId="Word.Document.12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5828538" y="4384293"/>
            <a:ext cx="1407758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415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1520" y="456678"/>
            <a:ext cx="859786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24352911"/>
              </p:ext>
            </p:extLst>
          </p:nvPr>
        </p:nvGraphicFramePr>
        <p:xfrm>
          <a:off x="352441" y="1824830"/>
          <a:ext cx="7124700" cy="1166813"/>
        </p:xfrm>
        <a:graphic>
          <a:graphicData uri="http://schemas.openxmlformats.org/presentationml/2006/ole">
            <p:oleObj spid="_x0000_s7292" name="文档" r:id="rId3" imgW="7123423" imgH="1172808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91779188"/>
              </p:ext>
            </p:extLst>
          </p:nvPr>
        </p:nvGraphicFramePr>
        <p:xfrm>
          <a:off x="356533" y="2674241"/>
          <a:ext cx="7124700" cy="1166813"/>
        </p:xfrm>
        <a:graphic>
          <a:graphicData uri="http://schemas.openxmlformats.org/presentationml/2006/ole">
            <p:oleObj spid="_x0000_s7293" name="文档" r:id="rId4" imgW="7123423" imgH="1174610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21951355"/>
              </p:ext>
            </p:extLst>
          </p:nvPr>
        </p:nvGraphicFramePr>
        <p:xfrm>
          <a:off x="333673" y="3630835"/>
          <a:ext cx="7124700" cy="1173163"/>
        </p:xfrm>
        <a:graphic>
          <a:graphicData uri="http://schemas.openxmlformats.org/presentationml/2006/ole">
            <p:oleObj spid="_x0000_s7294" name="文档" r:id="rId5" imgW="7123423" imgH="117605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4717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6632292"/>
              </p:ext>
            </p:extLst>
          </p:nvPr>
        </p:nvGraphicFramePr>
        <p:xfrm>
          <a:off x="539552" y="555526"/>
          <a:ext cx="7124700" cy="1166813"/>
        </p:xfrm>
        <a:graphic>
          <a:graphicData uri="http://schemas.openxmlformats.org/presentationml/2006/ole">
            <p:oleObj spid="_x0000_s8436" name="文档" r:id="rId3" imgW="7123423" imgH="1176052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30974928"/>
              </p:ext>
            </p:extLst>
          </p:nvPr>
        </p:nvGraphicFramePr>
        <p:xfrm>
          <a:off x="543644" y="1852225"/>
          <a:ext cx="7124700" cy="1166813"/>
        </p:xfrm>
        <a:graphic>
          <a:graphicData uri="http://schemas.openxmlformats.org/presentationml/2006/ole">
            <p:oleObj spid="_x0000_s8437" name="文档" r:id="rId4" imgW="7123423" imgH="1177854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36190598"/>
              </p:ext>
            </p:extLst>
          </p:nvPr>
        </p:nvGraphicFramePr>
        <p:xfrm>
          <a:off x="543644" y="2758404"/>
          <a:ext cx="7124700" cy="1166813"/>
        </p:xfrm>
        <a:graphic>
          <a:graphicData uri="http://schemas.openxmlformats.org/presentationml/2006/ole">
            <p:oleObj spid="_x0000_s8438" name="文档" r:id="rId5" imgW="7123423" imgH="1179296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50765573"/>
              </p:ext>
            </p:extLst>
          </p:nvPr>
        </p:nvGraphicFramePr>
        <p:xfrm>
          <a:off x="543644" y="3709193"/>
          <a:ext cx="7124700" cy="1166813"/>
        </p:xfrm>
        <a:graphic>
          <a:graphicData uri="http://schemas.openxmlformats.org/presentationml/2006/ole">
            <p:oleObj spid="_x0000_s8439" name="文档" r:id="rId6" imgW="7123423" imgH="1180737" progId="Word.Document.12">
              <p:embed/>
            </p:oleObj>
          </a:graphicData>
        </a:graphic>
      </p:graphicFrame>
      <p:sp>
        <p:nvSpPr>
          <p:cNvPr id="3" name="Rectangle 126"/>
          <p:cNvSpPr>
            <a:spLocks noChangeArrowheads="1"/>
          </p:cNvSpPr>
          <p:nvPr/>
        </p:nvSpPr>
        <p:spPr bwMode="auto">
          <a:xfrm>
            <a:off x="0" y="872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38857853"/>
              </p:ext>
            </p:extLst>
          </p:nvPr>
        </p:nvGraphicFramePr>
        <p:xfrm>
          <a:off x="1653580" y="498758"/>
          <a:ext cx="1139587" cy="720158"/>
        </p:xfrm>
        <a:graphic>
          <a:graphicData uri="http://schemas.openxmlformats.org/presentationml/2006/ole">
            <p:oleObj spid="_x0000_s8440" name="Equation" r:id="rId7" imgW="457200" imgH="292100" progId="">
              <p:embed/>
            </p:oleObj>
          </a:graphicData>
        </a:graphic>
      </p:graphicFrame>
      <p:sp>
        <p:nvSpPr>
          <p:cNvPr id="8" name="Rectangle 128"/>
          <p:cNvSpPr>
            <a:spLocks noChangeArrowheads="1"/>
          </p:cNvSpPr>
          <p:nvPr/>
        </p:nvSpPr>
        <p:spPr bwMode="auto">
          <a:xfrm>
            <a:off x="0" y="872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1237610"/>
              </p:ext>
            </p:extLst>
          </p:nvPr>
        </p:nvGraphicFramePr>
        <p:xfrm>
          <a:off x="4183834" y="544310"/>
          <a:ext cx="941370" cy="674528"/>
        </p:xfrm>
        <a:graphic>
          <a:graphicData uri="http://schemas.openxmlformats.org/presentationml/2006/ole">
            <p:oleObj spid="_x0000_s8441" name="Equation" r:id="rId8" imgW="406048" imgH="291847" progId="">
              <p:embed/>
            </p:oleObj>
          </a:graphicData>
        </a:graphic>
      </p:graphicFrame>
      <p:sp>
        <p:nvSpPr>
          <p:cNvPr id="10" name="Rectangle 136"/>
          <p:cNvSpPr>
            <a:spLocks noChangeArrowheads="1"/>
          </p:cNvSpPr>
          <p:nvPr/>
        </p:nvSpPr>
        <p:spPr bwMode="auto">
          <a:xfrm>
            <a:off x="0" y="872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4210939"/>
              </p:ext>
            </p:extLst>
          </p:nvPr>
        </p:nvGraphicFramePr>
        <p:xfrm>
          <a:off x="3468897" y="1623251"/>
          <a:ext cx="1025254" cy="734634"/>
        </p:xfrm>
        <a:graphic>
          <a:graphicData uri="http://schemas.openxmlformats.org/presentationml/2006/ole">
            <p:oleObj spid="_x0000_s8442" name="Equation" r:id="rId9" imgW="406048" imgH="291847" progId="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96807545"/>
              </p:ext>
            </p:extLst>
          </p:nvPr>
        </p:nvGraphicFramePr>
        <p:xfrm>
          <a:off x="1602530" y="2636138"/>
          <a:ext cx="1025254" cy="734634"/>
        </p:xfrm>
        <a:graphic>
          <a:graphicData uri="http://schemas.openxmlformats.org/presentationml/2006/ole">
            <p:oleObj spid="_x0000_s8443" name="Equation" r:id="rId10" imgW="406048" imgH="291847" progId="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2107095"/>
              </p:ext>
            </p:extLst>
          </p:nvPr>
        </p:nvGraphicFramePr>
        <p:xfrm>
          <a:off x="2123728" y="3595102"/>
          <a:ext cx="1025254" cy="734634"/>
        </p:xfrm>
        <a:graphic>
          <a:graphicData uri="http://schemas.openxmlformats.org/presentationml/2006/ole">
            <p:oleObj spid="_x0000_s8444" name="Equation" r:id="rId11" imgW="406080" imgH="2919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71252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6095357"/>
              </p:ext>
            </p:extLst>
          </p:nvPr>
        </p:nvGraphicFramePr>
        <p:xfrm>
          <a:off x="605928" y="1218481"/>
          <a:ext cx="7710488" cy="2865437"/>
        </p:xfrm>
        <a:graphic>
          <a:graphicData uri="http://schemas.openxmlformats.org/presentationml/2006/ole">
            <p:oleObj spid="_x0000_s9258" name="文档" r:id="rId3" imgW="7710024" imgH="286822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59837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4615" y="267494"/>
            <a:ext cx="8597865" cy="14007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903670"/>
              </p:ext>
            </p:extLst>
          </p:nvPr>
        </p:nvGraphicFramePr>
        <p:xfrm>
          <a:off x="5564872" y="326852"/>
          <a:ext cx="358775" cy="1020762"/>
        </p:xfrm>
        <a:graphic>
          <a:graphicData uri="http://schemas.openxmlformats.org/presentationml/2006/ole">
            <p:oleObj spid="_x0000_s10404" name="文档" r:id="rId3" imgW="359190" imgH="1022588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2281494"/>
              </p:ext>
            </p:extLst>
          </p:nvPr>
        </p:nvGraphicFramePr>
        <p:xfrm>
          <a:off x="331148" y="1836986"/>
          <a:ext cx="7124700" cy="1166812"/>
        </p:xfrm>
        <a:graphic>
          <a:graphicData uri="http://schemas.openxmlformats.org/presentationml/2006/ole">
            <p:oleObj spid="_x0000_s10405" name="文档" r:id="rId4" imgW="7123423" imgH="1176052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68230592"/>
              </p:ext>
            </p:extLst>
          </p:nvPr>
        </p:nvGraphicFramePr>
        <p:xfrm>
          <a:off x="323528" y="2701082"/>
          <a:ext cx="7124700" cy="1166812"/>
        </p:xfrm>
        <a:graphic>
          <a:graphicData uri="http://schemas.openxmlformats.org/presentationml/2006/ole">
            <p:oleObj spid="_x0000_s10406" name="文档" r:id="rId5" imgW="7123423" imgH="1177854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23909295"/>
              </p:ext>
            </p:extLst>
          </p:nvPr>
        </p:nvGraphicFramePr>
        <p:xfrm>
          <a:off x="312738" y="3630835"/>
          <a:ext cx="7124700" cy="1173163"/>
        </p:xfrm>
        <a:graphic>
          <a:graphicData uri="http://schemas.openxmlformats.org/presentationml/2006/ole">
            <p:oleObj spid="_x0000_s10407" name="文档" r:id="rId6" imgW="7123423" imgH="117929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8404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42985273"/>
              </p:ext>
            </p:extLst>
          </p:nvPr>
        </p:nvGraphicFramePr>
        <p:xfrm>
          <a:off x="462185" y="1339378"/>
          <a:ext cx="7124700" cy="1173163"/>
        </p:xfrm>
        <a:graphic>
          <a:graphicData uri="http://schemas.openxmlformats.org/presentationml/2006/ole">
            <p:oleObj spid="_x0000_s11424" name="文档" r:id="rId3" imgW="7123423" imgH="1177854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11415492"/>
              </p:ext>
            </p:extLst>
          </p:nvPr>
        </p:nvGraphicFramePr>
        <p:xfrm>
          <a:off x="459432" y="2296517"/>
          <a:ext cx="8001000" cy="1393825"/>
        </p:xfrm>
        <a:graphic>
          <a:graphicData uri="http://schemas.openxmlformats.org/presentationml/2006/ole">
            <p:oleObj spid="_x0000_s11425" name="文档" r:id="rId4" imgW="7999726" imgH="1395908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19123629"/>
              </p:ext>
            </p:extLst>
          </p:nvPr>
        </p:nvGraphicFramePr>
        <p:xfrm>
          <a:off x="456679" y="3448645"/>
          <a:ext cx="7124700" cy="2003425"/>
        </p:xfrm>
        <a:graphic>
          <a:graphicData uri="http://schemas.openxmlformats.org/presentationml/2006/ole">
            <p:oleObj spid="_x0000_s11426" name="文档" r:id="rId5" imgW="7123423" imgH="2013669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3048788"/>
              </p:ext>
            </p:extLst>
          </p:nvPr>
        </p:nvGraphicFramePr>
        <p:xfrm>
          <a:off x="458093" y="352301"/>
          <a:ext cx="7124700" cy="1173162"/>
        </p:xfrm>
        <a:graphic>
          <a:graphicData uri="http://schemas.openxmlformats.org/presentationml/2006/ole">
            <p:oleObj spid="_x0000_s11427" name="文档" r:id="rId6" imgW="7123423" imgH="1180737" progId="Word.Document.12">
              <p:embed/>
            </p:oleObj>
          </a:graphicData>
        </a:graphic>
      </p:graphicFrame>
      <p:pic>
        <p:nvPicPr>
          <p:cNvPr id="7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06364" y="4540192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42933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2372" y="1491630"/>
            <a:ext cx="8597865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利用递推关系式求数列的通项公式及前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项和公式是高考中常考题型，掌握常见的一些变形技巧是解决此类问题的关键：一般这类题目难度较大，但只要将已知条件，转化为几类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模型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，然后采用相应的计算方法即可解决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6421" y="149949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题型三　构造法求通项公式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2607" y="1059582"/>
            <a:ext cx="859786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于是可知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为首项，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为公比的等比数列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所求通项公式为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10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95089901"/>
              </p:ext>
            </p:extLst>
          </p:nvPr>
        </p:nvGraphicFramePr>
        <p:xfrm>
          <a:off x="424631" y="578386"/>
          <a:ext cx="7124700" cy="1166812"/>
        </p:xfrm>
        <a:graphic>
          <a:graphicData uri="http://schemas.openxmlformats.org/presentationml/2006/ole">
            <p:oleObj spid="_x0000_s12435" name="文档" r:id="rId3" imgW="7123423" imgH="1177854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11087167"/>
              </p:ext>
            </p:extLst>
          </p:nvPr>
        </p:nvGraphicFramePr>
        <p:xfrm>
          <a:off x="424631" y="1499806"/>
          <a:ext cx="7124700" cy="1166812"/>
        </p:xfrm>
        <a:graphic>
          <a:graphicData uri="http://schemas.openxmlformats.org/presentationml/2006/ole">
            <p:oleObj spid="_x0000_s12436" name="文档" r:id="rId4" imgW="7123423" imgH="1179296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6758140"/>
              </p:ext>
            </p:extLst>
          </p:nvPr>
        </p:nvGraphicFramePr>
        <p:xfrm>
          <a:off x="424631" y="2378586"/>
          <a:ext cx="8251825" cy="1096963"/>
        </p:xfrm>
        <a:graphic>
          <a:graphicData uri="http://schemas.openxmlformats.org/presentationml/2006/ole">
            <p:oleObj spid="_x0000_s12437" name="文档" r:id="rId5" imgW="8250920" imgH="1098561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45424019"/>
              </p:ext>
            </p:extLst>
          </p:nvPr>
        </p:nvGraphicFramePr>
        <p:xfrm>
          <a:off x="417011" y="3369855"/>
          <a:ext cx="8251825" cy="1096963"/>
        </p:xfrm>
        <a:graphic>
          <a:graphicData uri="http://schemas.openxmlformats.org/presentationml/2006/ole">
            <p:oleObj spid="_x0000_s12438" name="文档" r:id="rId6" imgW="8250920" imgH="110000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5911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750059"/>
            <a:ext cx="8597865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构造法就是利用数列的递推关系灵活变形，构造出等差、等比的新数列，然后利用公式求出通项</a:t>
            </a:r>
            <a:r>
              <a:rPr lang="en-US" altLang="zh-CN" sz="2600" kern="100" dirty="0">
                <a:latin typeface="Times New Roman"/>
                <a:ea typeface="华文细黑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此类问题关键在于条件变形：在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ca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的条件下，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1018368"/>
              </p:ext>
            </p:extLst>
          </p:nvPr>
        </p:nvGraphicFramePr>
        <p:xfrm>
          <a:off x="241299" y="2633166"/>
          <a:ext cx="8939213" cy="1309687"/>
        </p:xfrm>
        <a:graphic>
          <a:graphicData uri="http://schemas.openxmlformats.org/presentationml/2006/ole">
            <p:oleObj spid="_x0000_s13381" name="文档" r:id="rId3" imgW="8943226" imgH="1308340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81962492"/>
              </p:ext>
            </p:extLst>
          </p:nvPr>
        </p:nvGraphicFramePr>
        <p:xfrm>
          <a:off x="244475" y="3500660"/>
          <a:ext cx="8358188" cy="1303338"/>
        </p:xfrm>
        <a:graphic>
          <a:graphicData uri="http://schemas.openxmlformats.org/presentationml/2006/ole">
            <p:oleObj spid="_x0000_s13382" name="文档" r:id="rId4" imgW="8357444" imgH="130976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3416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6836213"/>
              </p:ext>
            </p:extLst>
          </p:nvPr>
        </p:nvGraphicFramePr>
        <p:xfrm>
          <a:off x="242222" y="699542"/>
          <a:ext cx="7435850" cy="1303338"/>
        </p:xfrm>
        <a:graphic>
          <a:graphicData uri="http://schemas.openxmlformats.org/presentationml/2006/ole">
            <p:oleObj spid="_x0000_s14503" name="文档" r:id="rId3" imgW="7435797" imgH="1304362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26961" y="82065"/>
            <a:ext cx="8909535" cy="6174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74061350"/>
              </p:ext>
            </p:extLst>
          </p:nvPr>
        </p:nvGraphicFramePr>
        <p:xfrm>
          <a:off x="251520" y="1556444"/>
          <a:ext cx="7435850" cy="1303338"/>
        </p:xfrm>
        <a:graphic>
          <a:graphicData uri="http://schemas.openxmlformats.org/presentationml/2006/ole">
            <p:oleObj spid="_x0000_s14504" name="文档" r:id="rId4" imgW="7435797" imgH="1306524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28137237"/>
              </p:ext>
            </p:extLst>
          </p:nvPr>
        </p:nvGraphicFramePr>
        <p:xfrm>
          <a:off x="232494" y="2492548"/>
          <a:ext cx="7435850" cy="1303338"/>
        </p:xfrm>
        <a:graphic>
          <a:graphicData uri="http://schemas.openxmlformats.org/presentationml/2006/ole">
            <p:oleObj spid="_x0000_s14505" name="文档" r:id="rId5" imgW="7435797" imgH="1307966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88210614"/>
              </p:ext>
            </p:extLst>
          </p:nvPr>
        </p:nvGraphicFramePr>
        <p:xfrm>
          <a:off x="251520" y="3363838"/>
          <a:ext cx="7435850" cy="1303338"/>
        </p:xfrm>
        <a:graphic>
          <a:graphicData uri="http://schemas.openxmlformats.org/presentationml/2006/ole">
            <p:oleObj spid="_x0000_s14506" name="文档" r:id="rId6" imgW="7435797" imgH="1309768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7584242"/>
              </p:ext>
            </p:extLst>
          </p:nvPr>
        </p:nvGraphicFramePr>
        <p:xfrm>
          <a:off x="222002" y="4206265"/>
          <a:ext cx="8526462" cy="1189037"/>
        </p:xfrm>
        <a:graphic>
          <a:graphicData uri="http://schemas.openxmlformats.org/presentationml/2006/ole">
            <p:oleObj spid="_x0000_s14507" name="文档" r:id="rId7" imgW="8525147" imgH="119010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68844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73262117"/>
              </p:ext>
            </p:extLst>
          </p:nvPr>
        </p:nvGraphicFramePr>
        <p:xfrm>
          <a:off x="502429" y="483518"/>
          <a:ext cx="7435850" cy="1303337"/>
        </p:xfrm>
        <a:graphic>
          <a:graphicData uri="http://schemas.openxmlformats.org/presentationml/2006/ole">
            <p:oleObj spid="_x0000_s15461" name="文档" r:id="rId3" imgW="7435797" imgH="1306524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79603788"/>
              </p:ext>
            </p:extLst>
          </p:nvPr>
        </p:nvGraphicFramePr>
        <p:xfrm>
          <a:off x="512947" y="1635646"/>
          <a:ext cx="7437438" cy="1303337"/>
        </p:xfrm>
        <a:graphic>
          <a:graphicData uri="http://schemas.openxmlformats.org/presentationml/2006/ole">
            <p:oleObj spid="_x0000_s15462" name="文档" r:id="rId4" imgW="7435797" imgH="1307966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454293" y="2715766"/>
            <a:ext cx="418576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时，上式也成立，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57066621"/>
              </p:ext>
            </p:extLst>
          </p:nvPr>
        </p:nvGraphicFramePr>
        <p:xfrm>
          <a:off x="518939" y="3572668"/>
          <a:ext cx="7437437" cy="1303338"/>
        </p:xfrm>
        <a:graphic>
          <a:graphicData uri="http://schemas.openxmlformats.org/presentationml/2006/ole">
            <p:oleObj spid="_x0000_s15463" name="文档" r:id="rId5" imgW="7435797" imgH="1309768" progId="Word.Document.12">
              <p:embed/>
            </p:oleObj>
          </a:graphicData>
        </a:graphic>
      </p:graphicFrame>
      <p:pic>
        <p:nvPicPr>
          <p:cNvPr id="8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98744" y="4539038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0001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3471294"/>
              </p:ext>
            </p:extLst>
          </p:nvPr>
        </p:nvGraphicFramePr>
        <p:xfrm>
          <a:off x="235164" y="1491630"/>
          <a:ext cx="8961438" cy="3170237"/>
        </p:xfrm>
        <a:graphic>
          <a:graphicData uri="http://schemas.openxmlformats.org/presentationml/2006/ole">
            <p:oleObj spid="_x0000_s16421" name="文档" r:id="rId15" imgW="8966276" imgH="316481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097" y="871141"/>
            <a:ext cx="529503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由已知得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21277297"/>
              </p:ext>
            </p:extLst>
          </p:nvPr>
        </p:nvGraphicFramePr>
        <p:xfrm>
          <a:off x="276092" y="1528445"/>
          <a:ext cx="5707063" cy="1050925"/>
        </p:xfrm>
        <a:graphic>
          <a:graphicData uri="http://schemas.openxmlformats.org/presentationml/2006/ole">
            <p:oleObj spid="_x0000_s17528" name="文档" r:id="rId15" imgW="5706584" imgH="1052788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27733808"/>
              </p:ext>
            </p:extLst>
          </p:nvPr>
        </p:nvGraphicFramePr>
        <p:xfrm>
          <a:off x="276092" y="2355726"/>
          <a:ext cx="5707063" cy="1050925"/>
        </p:xfrm>
        <a:graphic>
          <a:graphicData uri="http://schemas.openxmlformats.org/presentationml/2006/ole">
            <p:oleObj spid="_x0000_s17529" name="文档" r:id="rId16" imgW="5706584" imgH="1053869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7532966"/>
              </p:ext>
            </p:extLst>
          </p:nvPr>
        </p:nvGraphicFramePr>
        <p:xfrm>
          <a:off x="276092" y="3183007"/>
          <a:ext cx="5707063" cy="1050925"/>
        </p:xfrm>
        <a:graphic>
          <a:graphicData uri="http://schemas.openxmlformats.org/presentationml/2006/ole">
            <p:oleObj spid="_x0000_s17530" name="文档" r:id="rId17" imgW="5706584" imgH="1055311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29442634"/>
              </p:ext>
            </p:extLst>
          </p:nvPr>
        </p:nvGraphicFramePr>
        <p:xfrm>
          <a:off x="276092" y="4041105"/>
          <a:ext cx="5707063" cy="1050925"/>
        </p:xfrm>
        <a:graphic>
          <a:graphicData uri="http://schemas.openxmlformats.org/presentationml/2006/ole">
            <p:oleObj spid="_x0000_s17531" name="文档" r:id="rId18" imgW="5706584" imgH="1056753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3385841" y="4155925"/>
            <a:ext cx="1407758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747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1520" y="981903"/>
            <a:ext cx="8512738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学校餐厅每天供应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名学生用餐，每星期一有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两种菜可供选择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调查资料表明，凡是在星期一选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种菜的，下星期一会有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20%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改选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种菜；而选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种菜的，下星期一会有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30%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改选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分别表示在第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个星期的星期一选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种菜和选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种菜的人数，如果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A.350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B.300 	 C.400	 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D.450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2324410"/>
              </p:ext>
            </p:extLst>
          </p:nvPr>
        </p:nvGraphicFramePr>
        <p:xfrm>
          <a:off x="323528" y="771550"/>
          <a:ext cx="7764462" cy="1866900"/>
        </p:xfrm>
        <a:graphic>
          <a:graphicData uri="http://schemas.openxmlformats.org/presentationml/2006/ole">
            <p:oleObj spid="_x0000_s18495" name="文档" r:id="rId15" imgW="7763286" imgH="1868780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01004361"/>
              </p:ext>
            </p:extLst>
          </p:nvPr>
        </p:nvGraphicFramePr>
        <p:xfrm>
          <a:off x="334342" y="2016943"/>
          <a:ext cx="7766050" cy="1058863"/>
        </p:xfrm>
        <a:graphic>
          <a:graphicData uri="http://schemas.openxmlformats.org/presentationml/2006/ole">
            <p:oleObj spid="_x0000_s18496" name="文档" r:id="rId16" imgW="7763286" imgH="1060357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28660" y="2680980"/>
            <a:ext cx="8099577" cy="22670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16370" y="4327525"/>
            <a:ext cx="1407758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497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3528" y="714782"/>
            <a:ext cx="859786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项和为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68734331"/>
              </p:ext>
            </p:extLst>
          </p:nvPr>
        </p:nvGraphicFramePr>
        <p:xfrm>
          <a:off x="395536" y="2003533"/>
          <a:ext cx="7764462" cy="1089025"/>
        </p:xfrm>
        <a:graphic>
          <a:graphicData uri="http://schemas.openxmlformats.org/presentationml/2006/ole">
            <p:oleObj spid="_x0000_s19543" name="文档" r:id="rId15" imgW="7763286" imgH="1096399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00531" y="2698610"/>
            <a:ext cx="6295313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34161180"/>
              </p:ext>
            </p:extLst>
          </p:nvPr>
        </p:nvGraphicFramePr>
        <p:xfrm>
          <a:off x="323528" y="3795886"/>
          <a:ext cx="7764462" cy="1089025"/>
        </p:xfrm>
        <a:graphic>
          <a:graphicData uri="http://schemas.openxmlformats.org/presentationml/2006/ole">
            <p:oleObj spid="_x0000_s19544" name="文档" r:id="rId16" imgW="7763286" imgH="1098201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6045876"/>
              </p:ext>
            </p:extLst>
          </p:nvPr>
        </p:nvGraphicFramePr>
        <p:xfrm>
          <a:off x="4266952" y="3507854"/>
          <a:ext cx="4481512" cy="1790700"/>
        </p:xfrm>
        <a:graphic>
          <a:graphicData uri="http://schemas.openxmlformats.org/presentationml/2006/ole">
            <p:oleObj spid="_x0000_s19545" name="文档" r:id="rId17" imgW="4480883" imgH="1798905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915324" y="1476390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78416644"/>
              </p:ext>
            </p:extLst>
          </p:nvPr>
        </p:nvGraphicFramePr>
        <p:xfrm>
          <a:off x="323528" y="902642"/>
          <a:ext cx="8235950" cy="1152525"/>
        </p:xfrm>
        <a:graphic>
          <a:graphicData uri="http://schemas.openxmlformats.org/presentationml/2006/ole">
            <p:oleObj spid="_x0000_s20560" name="文档" r:id="rId15" imgW="8235806" imgH="1151904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59140" y="1766738"/>
            <a:ext cx="8561888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为正整数，则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2 016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A.2 015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B.2 009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C.1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005	 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D.1 006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5287701"/>
              </p:ext>
            </p:extLst>
          </p:nvPr>
        </p:nvGraphicFramePr>
        <p:xfrm>
          <a:off x="280145" y="2990874"/>
          <a:ext cx="8235950" cy="1152525"/>
        </p:xfrm>
        <a:graphic>
          <a:graphicData uri="http://schemas.openxmlformats.org/presentationml/2006/ole">
            <p:oleObj spid="_x0000_s20561" name="文档" r:id="rId16" imgW="8235806" imgH="1153706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0750040"/>
              </p:ext>
            </p:extLst>
          </p:nvPr>
        </p:nvGraphicFramePr>
        <p:xfrm>
          <a:off x="251520" y="3795886"/>
          <a:ext cx="8237537" cy="1166813"/>
        </p:xfrm>
        <a:graphic>
          <a:graphicData uri="http://schemas.openxmlformats.org/presentationml/2006/ole">
            <p:oleObj spid="_x0000_s20562" name="文档" r:id="rId17" imgW="8235806" imgH="117208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75447960"/>
              </p:ext>
            </p:extLst>
          </p:nvPr>
        </p:nvGraphicFramePr>
        <p:xfrm>
          <a:off x="368498" y="786790"/>
          <a:ext cx="8235950" cy="1152525"/>
        </p:xfrm>
        <a:graphic>
          <a:graphicData uri="http://schemas.openxmlformats.org/presentationml/2006/ole">
            <p:oleObj spid="_x0000_s21584" name="文档" r:id="rId15" imgW="8235806" imgH="1153706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31503339"/>
              </p:ext>
            </p:extLst>
          </p:nvPr>
        </p:nvGraphicFramePr>
        <p:xfrm>
          <a:off x="269452" y="1578878"/>
          <a:ext cx="8235950" cy="1152525"/>
        </p:xfrm>
        <a:graphic>
          <a:graphicData uri="http://schemas.openxmlformats.org/presentationml/2006/ole">
            <p:oleObj spid="_x0000_s21585" name="文档" r:id="rId16" imgW="8235806" imgH="1155508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2257048"/>
              </p:ext>
            </p:extLst>
          </p:nvPr>
        </p:nvGraphicFramePr>
        <p:xfrm>
          <a:off x="224482" y="2442974"/>
          <a:ext cx="8235950" cy="1152525"/>
        </p:xfrm>
        <a:graphic>
          <a:graphicData uri="http://schemas.openxmlformats.org/presentationml/2006/ole">
            <p:oleObj spid="_x0000_s21586" name="文档" r:id="rId17" imgW="8235806" imgH="1156950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24482" y="3214444"/>
            <a:ext cx="736325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由倒序相加，得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2 016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2 016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2 015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341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7504" y="824890"/>
            <a:ext cx="8858389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已知数列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spc="-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spc="-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spc="-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spc="-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spc="-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spc="-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spc="-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spc="-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spc="-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A.53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B.54	C.55 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D.109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6623" y="1203598"/>
            <a:ext cx="8597865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以上各式两边分别相加得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3595965"/>
              </p:ext>
            </p:extLst>
          </p:nvPr>
        </p:nvGraphicFramePr>
        <p:xfrm>
          <a:off x="445388" y="3092514"/>
          <a:ext cx="4191000" cy="1173162"/>
        </p:xfrm>
        <a:graphic>
          <a:graphicData uri="http://schemas.openxmlformats.org/presentationml/2006/ole">
            <p:oleObj spid="_x0000_s22554" name="文档" r:id="rId15" imgW="4191155" imgH="1175111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99162" y="4019530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358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4615" y="699542"/>
            <a:ext cx="8597865" cy="14007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数列</a:t>
            </a:r>
            <a:r>
              <a:rPr lang="en-US" altLang="zh-CN" sz="2600" kern="100" dirty="0">
                <a:latin typeface="Times New Roman"/>
                <a:ea typeface="华文细黑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，且对于任意的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</a:rPr>
              <a:t>N</a:t>
            </a:r>
            <a:r>
              <a:rPr lang="en-US" altLang="zh-CN" sz="2600" b="1" kern="100" baseline="30000" dirty="0">
                <a:latin typeface="Times New Roman"/>
                <a:ea typeface="华文细黑"/>
              </a:rPr>
              <a:t>*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都有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9574031"/>
              </p:ext>
            </p:extLst>
          </p:nvPr>
        </p:nvGraphicFramePr>
        <p:xfrm>
          <a:off x="1403648" y="1466533"/>
          <a:ext cx="4740275" cy="1074737"/>
        </p:xfrm>
        <a:graphic>
          <a:graphicData uri="http://schemas.openxmlformats.org/presentationml/2006/ole">
            <p:oleObj spid="_x0000_s23602" name="文档" r:id="rId15" imgW="4739659" imgH="1075953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17518998"/>
              </p:ext>
            </p:extLst>
          </p:nvPr>
        </p:nvGraphicFramePr>
        <p:xfrm>
          <a:off x="343158" y="2323009"/>
          <a:ext cx="8564562" cy="1074737"/>
        </p:xfrm>
        <a:graphic>
          <a:graphicData uri="http://schemas.openxmlformats.org/presentationml/2006/ole">
            <p:oleObj spid="_x0000_s23603" name="文档" r:id="rId16" imgW="8569751" imgH="1072551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51520" y="3104336"/>
            <a:ext cx="736325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92932489"/>
              </p:ext>
            </p:extLst>
          </p:nvPr>
        </p:nvGraphicFramePr>
        <p:xfrm>
          <a:off x="251520" y="813078"/>
          <a:ext cx="8564562" cy="1074737"/>
        </p:xfrm>
        <a:graphic>
          <a:graphicData uri="http://schemas.openxmlformats.org/presentationml/2006/ole">
            <p:oleObj spid="_x0000_s24662" name="文档" r:id="rId15" imgW="8569751" imgH="1085491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2424436"/>
              </p:ext>
            </p:extLst>
          </p:nvPr>
        </p:nvGraphicFramePr>
        <p:xfrm>
          <a:off x="251520" y="1707654"/>
          <a:ext cx="8566150" cy="1135062"/>
        </p:xfrm>
        <a:graphic>
          <a:graphicData uri="http://schemas.openxmlformats.org/presentationml/2006/ole">
            <p:oleObj spid="_x0000_s24663" name="文档" r:id="rId16" imgW="8569751" imgH="1134374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45444565"/>
              </p:ext>
            </p:extLst>
          </p:nvPr>
        </p:nvGraphicFramePr>
        <p:xfrm>
          <a:off x="251520" y="2715766"/>
          <a:ext cx="8566150" cy="1135062"/>
        </p:xfrm>
        <a:graphic>
          <a:graphicData uri="http://schemas.openxmlformats.org/presentationml/2006/ole">
            <p:oleObj spid="_x0000_s24664" name="文档" r:id="rId17" imgW="8569751" imgH="1133295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18537911"/>
              </p:ext>
            </p:extLst>
          </p:nvPr>
        </p:nvGraphicFramePr>
        <p:xfrm>
          <a:off x="251520" y="3651870"/>
          <a:ext cx="8564563" cy="1128713"/>
        </p:xfrm>
        <a:graphic>
          <a:graphicData uri="http://schemas.openxmlformats.org/presentationml/2006/ole">
            <p:oleObj spid="_x0000_s24665" name="文档" r:id="rId18" imgW="8569751" imgH="1131858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11914" y="4459198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0038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2095349"/>
              </p:ext>
            </p:extLst>
          </p:nvPr>
        </p:nvGraphicFramePr>
        <p:xfrm>
          <a:off x="395536" y="771550"/>
          <a:ext cx="8085138" cy="1028700"/>
        </p:xfrm>
        <a:graphic>
          <a:graphicData uri="http://schemas.openxmlformats.org/presentationml/2006/ole">
            <p:oleObj spid="_x0000_s25685" name="文档" r:id="rId15" imgW="8083217" imgH="1029721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39166" y="1506870"/>
            <a:ext cx="365677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03313171"/>
              </p:ext>
            </p:extLst>
          </p:nvPr>
        </p:nvGraphicFramePr>
        <p:xfrm>
          <a:off x="394198" y="2139702"/>
          <a:ext cx="8085138" cy="1028700"/>
        </p:xfrm>
        <a:graphic>
          <a:graphicData uri="http://schemas.openxmlformats.org/presentationml/2006/ole">
            <p:oleObj spid="_x0000_s25686" name="文档" r:id="rId16" imgW="8083217" imgH="1140370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37658430"/>
              </p:ext>
            </p:extLst>
          </p:nvPr>
        </p:nvGraphicFramePr>
        <p:xfrm>
          <a:off x="344815" y="2787774"/>
          <a:ext cx="8085137" cy="1562100"/>
        </p:xfrm>
        <a:graphic>
          <a:graphicData uri="http://schemas.openxmlformats.org/presentationml/2006/ole">
            <p:oleObj spid="_x0000_s25687" name="文档" r:id="rId17" imgW="8083217" imgH="1564946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8947503"/>
              </p:ext>
            </p:extLst>
          </p:nvPr>
        </p:nvGraphicFramePr>
        <p:xfrm>
          <a:off x="335354" y="3997225"/>
          <a:ext cx="8083550" cy="1166813"/>
        </p:xfrm>
        <a:graphic>
          <a:graphicData uri="http://schemas.openxmlformats.org/presentationml/2006/ole">
            <p:oleObj spid="_x0000_s25688" name="文档" r:id="rId18" imgW="8083217" imgH="117208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7294842"/>
              </p:ext>
            </p:extLst>
          </p:nvPr>
        </p:nvGraphicFramePr>
        <p:xfrm>
          <a:off x="376882" y="843558"/>
          <a:ext cx="8085137" cy="1477962"/>
        </p:xfrm>
        <a:graphic>
          <a:graphicData uri="http://schemas.openxmlformats.org/presentationml/2006/ole">
            <p:oleObj spid="_x0000_s26688" name="文档" r:id="rId15" imgW="8083217" imgH="1481328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76882" y="2067694"/>
            <a:ext cx="4572000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周期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baseline="-250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34359673"/>
              </p:ext>
            </p:extLst>
          </p:nvPr>
        </p:nvGraphicFramePr>
        <p:xfrm>
          <a:off x="448890" y="3277145"/>
          <a:ext cx="8083550" cy="1166813"/>
        </p:xfrm>
        <a:graphic>
          <a:graphicData uri="http://schemas.openxmlformats.org/presentationml/2006/ole">
            <p:oleObj spid="_x0000_s26689" name="文档" r:id="rId16" imgW="8083217" imgH="1172808" progId="Word.Document.12">
              <p:embed/>
            </p:oleObj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21681755"/>
              </p:ext>
            </p:extLst>
          </p:nvPr>
        </p:nvGraphicFramePr>
        <p:xfrm>
          <a:off x="376882" y="4141241"/>
          <a:ext cx="1614488" cy="1166813"/>
        </p:xfrm>
        <a:graphic>
          <a:graphicData uri="http://schemas.openxmlformats.org/presentationml/2006/ole">
            <p:oleObj spid="_x0000_s26690" name="文档" r:id="rId17" imgW="1616357" imgH="116753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41125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8206" y="923186"/>
            <a:ext cx="877068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54863513"/>
              </p:ext>
            </p:extLst>
          </p:nvPr>
        </p:nvGraphicFramePr>
        <p:xfrm>
          <a:off x="7155265" y="952510"/>
          <a:ext cx="358775" cy="914400"/>
        </p:xfrm>
        <a:graphic>
          <a:graphicData uri="http://schemas.openxmlformats.org/presentationml/2006/ole">
            <p:oleObj spid="_x0000_s27690" name="文档" r:id="rId15" imgW="359190" imgH="915858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92957877"/>
              </p:ext>
            </p:extLst>
          </p:nvPr>
        </p:nvGraphicFramePr>
        <p:xfrm>
          <a:off x="297254" y="2200608"/>
          <a:ext cx="8083550" cy="1166813"/>
        </p:xfrm>
        <a:graphic>
          <a:graphicData uri="http://schemas.openxmlformats.org/presentationml/2006/ole">
            <p:oleObj spid="_x0000_s27691" name="文档" r:id="rId16" imgW="8083217" imgH="1174610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87132" y="2934032"/>
            <a:ext cx="8099577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2164716"/>
              </p:ext>
            </p:extLst>
          </p:nvPr>
        </p:nvGraphicFramePr>
        <p:xfrm>
          <a:off x="312738" y="699542"/>
          <a:ext cx="8085137" cy="1173162"/>
        </p:xfrm>
        <a:graphic>
          <a:graphicData uri="http://schemas.openxmlformats.org/presentationml/2006/ole">
            <p:oleObj spid="_x0000_s28788" name="文档" r:id="rId15" imgW="8083217" imgH="1176052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7341875"/>
              </p:ext>
            </p:extLst>
          </p:nvPr>
        </p:nvGraphicFramePr>
        <p:xfrm>
          <a:off x="323528" y="1542604"/>
          <a:ext cx="8085137" cy="1173162"/>
        </p:xfrm>
        <a:graphic>
          <a:graphicData uri="http://schemas.openxmlformats.org/presentationml/2006/ole">
            <p:oleObj spid="_x0000_s28789" name="文档" r:id="rId16" imgW="8083217" imgH="1177854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5288513"/>
              </p:ext>
            </p:extLst>
          </p:nvPr>
        </p:nvGraphicFramePr>
        <p:xfrm>
          <a:off x="303287" y="2334692"/>
          <a:ext cx="8085137" cy="1173162"/>
        </p:xfrm>
        <a:graphic>
          <a:graphicData uri="http://schemas.openxmlformats.org/presentationml/2006/ole">
            <p:oleObj spid="_x0000_s28790" name="文档" r:id="rId17" imgW="8083217" imgH="1179296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12084579"/>
              </p:ext>
            </p:extLst>
          </p:nvPr>
        </p:nvGraphicFramePr>
        <p:xfrm>
          <a:off x="323528" y="3219822"/>
          <a:ext cx="8085137" cy="1173162"/>
        </p:xfrm>
        <a:graphic>
          <a:graphicData uri="http://schemas.openxmlformats.org/presentationml/2006/ole">
            <p:oleObj spid="_x0000_s28791" name="文档" r:id="rId18" imgW="8083217" imgH="1180737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6845378"/>
              </p:ext>
            </p:extLst>
          </p:nvPr>
        </p:nvGraphicFramePr>
        <p:xfrm>
          <a:off x="323528" y="4083918"/>
          <a:ext cx="8083550" cy="1181100"/>
        </p:xfrm>
        <a:graphic>
          <a:graphicData uri="http://schemas.openxmlformats.org/presentationml/2006/ole">
            <p:oleObj spid="_x0000_s28792" name="文档" r:id="rId19" imgW="8083217" imgH="1182539" progId="Word.Document.12">
              <p:embed/>
            </p:oleObj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03276231"/>
              </p:ext>
            </p:extLst>
          </p:nvPr>
        </p:nvGraphicFramePr>
        <p:xfrm>
          <a:off x="5436096" y="4093046"/>
          <a:ext cx="2871788" cy="1181100"/>
        </p:xfrm>
        <a:graphic>
          <a:graphicData uri="http://schemas.openxmlformats.org/presentationml/2006/ole">
            <p:oleObj spid="_x0000_s28793" name="文档" r:id="rId20" imgW="2873164" imgH="118268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8070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1261843" y="2317398"/>
            <a:ext cx="5573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利用累加法解决递推问题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261843" y="3083064"/>
            <a:ext cx="5573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利用累乘法解决递推问题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261843" y="3848730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题型三　构造法求通项公式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1843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849928"/>
            <a:ext cx="6961916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6961916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1040" y="737750"/>
            <a:ext cx="8597865" cy="43619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4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en-US" altLang="zh-CN" sz="24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4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4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4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的各位数字之和，如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4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37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(6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 err="1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i="1" kern="100" baseline="-25000" dirty="0" err="1" smtClean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4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i="1" kern="100" baseline="-250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4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4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4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2 016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en-US" altLang="zh-CN" sz="240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4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17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(4))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(4))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(4))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400" i="1" kern="1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i="1" kern="100" baseline="-250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4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i="1" kern="100" baseline="-250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为周期数列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可得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2 016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97342" y="175004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5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26572199"/>
              </p:ext>
            </p:extLst>
          </p:nvPr>
        </p:nvGraphicFramePr>
        <p:xfrm>
          <a:off x="323528" y="938426"/>
          <a:ext cx="8267700" cy="1050925"/>
        </p:xfrm>
        <a:graphic>
          <a:graphicData uri="http://schemas.openxmlformats.org/presentationml/2006/ole">
            <p:oleObj spid="_x0000_s29768" name="文档" r:id="rId15" imgW="8266035" imgH="1052788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24534" y="1586498"/>
            <a:ext cx="287931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08993198"/>
              </p:ext>
            </p:extLst>
          </p:nvPr>
        </p:nvGraphicFramePr>
        <p:xfrm>
          <a:off x="408756" y="2306578"/>
          <a:ext cx="8267700" cy="1050925"/>
        </p:xfrm>
        <a:graphic>
          <a:graphicData uri="http://schemas.openxmlformats.org/presentationml/2006/ole">
            <p:oleObj spid="_x0000_s29769" name="文档" r:id="rId16" imgW="8266035" imgH="1056753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82438146"/>
              </p:ext>
            </p:extLst>
          </p:nvPr>
        </p:nvGraphicFramePr>
        <p:xfrm>
          <a:off x="419100" y="3154789"/>
          <a:ext cx="8267700" cy="1082675"/>
        </p:xfrm>
        <a:graphic>
          <a:graphicData uri="http://schemas.openxmlformats.org/presentationml/2006/ole">
            <p:oleObj spid="_x0000_s29770" name="文档" r:id="rId17" imgW="8266035" imgH="1090272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3439705"/>
              </p:ext>
            </p:extLst>
          </p:nvPr>
        </p:nvGraphicFramePr>
        <p:xfrm>
          <a:off x="395536" y="4016975"/>
          <a:ext cx="8267700" cy="1082675"/>
        </p:xfrm>
        <a:graphic>
          <a:graphicData uri="http://schemas.openxmlformats.org/presentationml/2006/ole">
            <p:oleObj spid="_x0000_s29771" name="文档" r:id="rId18" imgW="8266035" imgH="109027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56653608"/>
              </p:ext>
            </p:extLst>
          </p:nvPr>
        </p:nvGraphicFramePr>
        <p:xfrm>
          <a:off x="408756" y="1210295"/>
          <a:ext cx="8267700" cy="1050925"/>
        </p:xfrm>
        <a:graphic>
          <a:graphicData uri="http://schemas.openxmlformats.org/presentationml/2006/ole">
            <p:oleObj spid="_x0000_s30779" name="文档" r:id="rId15" imgW="8266035" imgH="1053869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9131221"/>
              </p:ext>
            </p:extLst>
          </p:nvPr>
        </p:nvGraphicFramePr>
        <p:xfrm>
          <a:off x="358775" y="2149475"/>
          <a:ext cx="8267700" cy="1416050"/>
        </p:xfrm>
        <a:graphic>
          <a:graphicData uri="http://schemas.openxmlformats.org/presentationml/2006/ole">
            <p:oleObj spid="_x0000_s30780" name="文档" r:id="rId16" imgW="8266035" imgH="1319139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80998239"/>
              </p:ext>
            </p:extLst>
          </p:nvPr>
        </p:nvGraphicFramePr>
        <p:xfrm>
          <a:off x="345123" y="3368328"/>
          <a:ext cx="8267700" cy="1363662"/>
        </p:xfrm>
        <a:graphic>
          <a:graphicData uri="http://schemas.openxmlformats.org/presentationml/2006/ole">
            <p:oleObj spid="_x0000_s30781" name="文档" r:id="rId17" imgW="8266035" imgH="136779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2246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09277447"/>
              </p:ext>
            </p:extLst>
          </p:nvPr>
        </p:nvGraphicFramePr>
        <p:xfrm>
          <a:off x="242101" y="771550"/>
          <a:ext cx="8267700" cy="1066800"/>
        </p:xfrm>
        <a:graphic>
          <a:graphicData uri="http://schemas.openxmlformats.org/presentationml/2006/ole">
            <p:oleObj spid="_x0000_s31822" name="文档" r:id="rId15" imgW="8266035" imgH="1067926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63625" y="1673746"/>
            <a:ext cx="5200463" cy="121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</a:rPr>
              <a:t>为</a:t>
            </a:r>
            <a:r>
              <a:rPr lang="en-US" altLang="zh-CN" sz="2600" kern="100" dirty="0">
                <a:latin typeface="Times New Roman"/>
                <a:ea typeface="华文细黑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</a:rPr>
              <a:t>的</a:t>
            </a:r>
            <a:r>
              <a:rPr lang="en-US" altLang="zh-CN" sz="2600" kern="100" dirty="0">
                <a:latin typeface="宋体"/>
                <a:ea typeface="华文细黑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</a:rPr>
              <a:t>光阴</a:t>
            </a:r>
            <a:r>
              <a:rPr lang="en-US" altLang="zh-CN" sz="2600" kern="100" dirty="0">
                <a:latin typeface="宋体"/>
                <a:ea typeface="华文细黑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</a:rPr>
              <a:t>值</a:t>
            </a:r>
            <a:r>
              <a:rPr lang="zh-CN" altLang="zh-CN" sz="2600" kern="100" dirty="0" smtClean="0">
                <a:latin typeface="Times New Roman"/>
                <a:ea typeface="华文细黑"/>
              </a:rPr>
              <a:t>，</a:t>
            </a:r>
            <a:endParaRPr lang="en-US" altLang="zh-CN" sz="2600" kern="100" dirty="0" smtClean="0">
              <a:latin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1166008"/>
              </p:ext>
            </p:extLst>
          </p:nvPr>
        </p:nvGraphicFramePr>
        <p:xfrm>
          <a:off x="3347864" y="1561718"/>
          <a:ext cx="6134100" cy="1066800"/>
        </p:xfrm>
        <a:graphic>
          <a:graphicData uri="http://schemas.openxmlformats.org/presentationml/2006/ole">
            <p:oleObj spid="_x0000_s31823" name="文档" r:id="rId16" imgW="6133399" imgH="1067926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67518315"/>
              </p:ext>
            </p:extLst>
          </p:nvPr>
        </p:nvGraphicFramePr>
        <p:xfrm>
          <a:off x="251520" y="2890489"/>
          <a:ext cx="8267700" cy="1066800"/>
        </p:xfrm>
        <a:graphic>
          <a:graphicData uri="http://schemas.openxmlformats.org/presentationml/2006/ole">
            <p:oleObj spid="_x0000_s31824" name="文档" r:id="rId17" imgW="8266035" imgH="1141091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69099936"/>
              </p:ext>
            </p:extLst>
          </p:nvPr>
        </p:nvGraphicFramePr>
        <p:xfrm>
          <a:off x="258763" y="3723878"/>
          <a:ext cx="8267700" cy="1135063"/>
        </p:xfrm>
        <a:graphic>
          <a:graphicData uri="http://schemas.openxmlformats.org/presentationml/2006/ole">
            <p:oleObj spid="_x0000_s31825" name="文档" r:id="rId18" imgW="8266035" imgH="114289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3002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1601204"/>
              </p:ext>
            </p:extLst>
          </p:nvPr>
        </p:nvGraphicFramePr>
        <p:xfrm>
          <a:off x="302917" y="915566"/>
          <a:ext cx="8267700" cy="1066800"/>
        </p:xfrm>
        <a:graphic>
          <a:graphicData uri="http://schemas.openxmlformats.org/presentationml/2006/ole">
            <p:oleObj spid="_x0000_s32840" name="文档" r:id="rId15" imgW="8266035" imgH="1090272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22508250"/>
              </p:ext>
            </p:extLst>
          </p:nvPr>
        </p:nvGraphicFramePr>
        <p:xfrm>
          <a:off x="282575" y="1935163"/>
          <a:ext cx="8267700" cy="1082675"/>
        </p:xfrm>
        <a:graphic>
          <a:graphicData uri="http://schemas.openxmlformats.org/presentationml/2006/ole">
            <p:oleObj spid="_x0000_s32841" name="文档" r:id="rId16" imgW="8266035" imgH="1090272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61172356"/>
              </p:ext>
            </p:extLst>
          </p:nvPr>
        </p:nvGraphicFramePr>
        <p:xfrm>
          <a:off x="258763" y="2955925"/>
          <a:ext cx="8267700" cy="1090613"/>
        </p:xfrm>
        <a:graphic>
          <a:graphicData uri="http://schemas.openxmlformats.org/presentationml/2006/ole">
            <p:oleObj spid="_x0000_s32842" name="文档" r:id="rId17" imgW="8266035" imgH="1091714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4106563"/>
              </p:ext>
            </p:extLst>
          </p:nvPr>
        </p:nvGraphicFramePr>
        <p:xfrm>
          <a:off x="236538" y="3978275"/>
          <a:ext cx="8267700" cy="1135063"/>
        </p:xfrm>
        <a:graphic>
          <a:graphicData uri="http://schemas.openxmlformats.org/presentationml/2006/ole">
            <p:oleObj spid="_x0000_s32843" name="文档" r:id="rId18" imgW="8266035" imgH="114037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3932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4615" y="771550"/>
            <a:ext cx="859786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湖南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是递增数列，且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,2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,3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成等差数列，求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是递增数列，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，因此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,2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,3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成等差数列，所以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19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14661651"/>
              </p:ext>
            </p:extLst>
          </p:nvPr>
        </p:nvGraphicFramePr>
        <p:xfrm>
          <a:off x="302917" y="1563638"/>
          <a:ext cx="8267700" cy="1066800"/>
        </p:xfrm>
        <a:graphic>
          <a:graphicData uri="http://schemas.openxmlformats.org/presentationml/2006/ole">
            <p:oleObj spid="_x0000_s33833" name="文档" r:id="rId15" imgW="8266035" imgH="1090272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94752" y="2372781"/>
            <a:ext cx="708880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，这与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是递增数列矛盾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4236448"/>
              </p:ext>
            </p:extLst>
          </p:nvPr>
        </p:nvGraphicFramePr>
        <p:xfrm>
          <a:off x="304800" y="3292475"/>
          <a:ext cx="8267700" cy="1089025"/>
        </p:xfrm>
        <a:graphic>
          <a:graphicData uri="http://schemas.openxmlformats.org/presentationml/2006/ole">
            <p:oleObj spid="_x0000_s33834" name="文档" r:id="rId16" imgW="8266035" imgH="109351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6602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6051367"/>
              </p:ext>
            </p:extLst>
          </p:nvPr>
        </p:nvGraphicFramePr>
        <p:xfrm>
          <a:off x="1391969" y="959093"/>
          <a:ext cx="525463" cy="1090612"/>
        </p:xfrm>
        <a:graphic>
          <a:graphicData uri="http://schemas.openxmlformats.org/presentationml/2006/ole">
            <p:oleObj spid="_x0000_s34858" name="文档" r:id="rId15" imgW="526909" imgH="1091097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26961" y="920993"/>
            <a:ext cx="8909535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是递增数列，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是递减数列，求数列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是递增数列，因而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	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07735279"/>
              </p:ext>
            </p:extLst>
          </p:nvPr>
        </p:nvGraphicFramePr>
        <p:xfrm>
          <a:off x="227340" y="3426941"/>
          <a:ext cx="8267700" cy="1089025"/>
        </p:xfrm>
        <a:graphic>
          <a:graphicData uri="http://schemas.openxmlformats.org/presentationml/2006/ole">
            <p:oleObj spid="_x0000_s34859" name="文档" r:id="rId16" imgW="8266035" imgH="1091714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37984" y="4202659"/>
            <a:ext cx="815607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|&lt;|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|.	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1685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4615" y="1059582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，因此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0655247"/>
              </p:ext>
            </p:extLst>
          </p:nvPr>
        </p:nvGraphicFramePr>
        <p:xfrm>
          <a:off x="396875" y="1806575"/>
          <a:ext cx="8267700" cy="1301750"/>
        </p:xfrm>
        <a:graphic>
          <a:graphicData uri="http://schemas.openxmlformats.org/presentationml/2006/ole">
            <p:oleObj spid="_x0000_s35875" name="文档" r:id="rId15" imgW="8266035" imgH="1304362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43900" y="2698680"/>
            <a:ext cx="702468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是递减数列，同理可得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42156906"/>
              </p:ext>
            </p:extLst>
          </p:nvPr>
        </p:nvGraphicFramePr>
        <p:xfrm>
          <a:off x="296514" y="3606447"/>
          <a:ext cx="8267700" cy="1165225"/>
        </p:xfrm>
        <a:graphic>
          <a:graphicData uri="http://schemas.openxmlformats.org/presentationml/2006/ole">
            <p:oleObj spid="_x0000_s35876" name="文档" r:id="rId16" imgW="8266035" imgH="117461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75440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36013650"/>
              </p:ext>
            </p:extLst>
          </p:nvPr>
        </p:nvGraphicFramePr>
        <p:xfrm>
          <a:off x="396875" y="915566"/>
          <a:ext cx="8267700" cy="1165225"/>
        </p:xfrm>
        <a:graphic>
          <a:graphicData uri="http://schemas.openxmlformats.org/presentationml/2006/ole">
            <p:oleObj spid="_x0000_s36915" name="文档" r:id="rId15" imgW="8266035" imgH="1172808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51520" y="1739147"/>
            <a:ext cx="706796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8023034"/>
              </p:ext>
            </p:extLst>
          </p:nvPr>
        </p:nvGraphicFramePr>
        <p:xfrm>
          <a:off x="334963" y="2574925"/>
          <a:ext cx="8267700" cy="1166813"/>
        </p:xfrm>
        <a:graphic>
          <a:graphicData uri="http://schemas.openxmlformats.org/presentationml/2006/ole">
            <p:oleObj spid="_x0000_s36916" name="文档" r:id="rId16" imgW="8266035" imgH="1174610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7205636"/>
              </p:ext>
            </p:extLst>
          </p:nvPr>
        </p:nvGraphicFramePr>
        <p:xfrm>
          <a:off x="336748" y="3458706"/>
          <a:ext cx="8267700" cy="1782762"/>
        </p:xfrm>
        <a:graphic>
          <a:graphicData uri="http://schemas.openxmlformats.org/presentationml/2006/ole">
            <p:oleObj spid="_x0000_s36917" name="文档" r:id="rId17" imgW="8266035" imgH="179056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1334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609" y="168999"/>
            <a:ext cx="5573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利用累加法解决递推问题</a:t>
            </a:r>
          </a:p>
        </p:txBody>
      </p:sp>
      <p:sp>
        <p:nvSpPr>
          <p:cNvPr id="6" name="矩形 5"/>
          <p:cNvSpPr/>
          <p:nvPr/>
        </p:nvSpPr>
        <p:spPr>
          <a:xfrm>
            <a:off x="135659" y="843558"/>
            <a:ext cx="8858389" cy="32121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</a:rPr>
              <a:t>(1)(2015·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江苏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设数列</a:t>
            </a:r>
            <a:r>
              <a:rPr lang="en-US" altLang="zh-CN" sz="2600" kern="100" dirty="0">
                <a:latin typeface="Times New Roman"/>
                <a:ea typeface="华文细黑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1(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*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以上</a:t>
            </a:r>
            <a:r>
              <a:rPr lang="en-US" altLang="zh-CN" sz="2600" i="1" kern="1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个式子相加得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6945861"/>
              </p:ext>
            </p:extLst>
          </p:nvPr>
        </p:nvGraphicFramePr>
        <p:xfrm>
          <a:off x="1725588" y="1475423"/>
          <a:ext cx="5426075" cy="1081087"/>
        </p:xfrm>
        <a:graphic>
          <a:graphicData uri="http://schemas.openxmlformats.org/presentationml/2006/ole">
            <p:oleObj spid="_x0000_s1174" name="文档" r:id="rId3" imgW="5425288" imgH="1083525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22568233"/>
              </p:ext>
            </p:extLst>
          </p:nvPr>
        </p:nvGraphicFramePr>
        <p:xfrm>
          <a:off x="7198196" y="3291830"/>
          <a:ext cx="2012950" cy="1081088"/>
        </p:xfrm>
        <a:graphic>
          <a:graphicData uri="http://schemas.openxmlformats.org/presentationml/2006/ole">
            <p:oleObj spid="_x0000_s1175" name="文档" r:id="rId4" imgW="2012618" imgH="1083525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44778833"/>
              </p:ext>
            </p:extLst>
          </p:nvPr>
        </p:nvGraphicFramePr>
        <p:xfrm>
          <a:off x="243205" y="4010943"/>
          <a:ext cx="3406775" cy="1081087"/>
        </p:xfrm>
        <a:graphic>
          <a:graphicData uri="http://schemas.openxmlformats.org/presentationml/2006/ole">
            <p:oleObj spid="_x0000_s1176" name="文档" r:id="rId5" imgW="3406551" imgH="108352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1223469"/>
              </p:ext>
            </p:extLst>
          </p:nvPr>
        </p:nvGraphicFramePr>
        <p:xfrm>
          <a:off x="396875" y="1635646"/>
          <a:ext cx="8267700" cy="1165225"/>
        </p:xfrm>
        <a:graphic>
          <a:graphicData uri="http://schemas.openxmlformats.org/presentationml/2006/ole">
            <p:oleObj spid="_x0000_s37922" name="文档" r:id="rId15" imgW="8266035" imgH="1174610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00716251"/>
              </p:ext>
            </p:extLst>
          </p:nvPr>
        </p:nvGraphicFramePr>
        <p:xfrm>
          <a:off x="411163" y="2863106"/>
          <a:ext cx="8267700" cy="1174750"/>
        </p:xfrm>
        <a:graphic>
          <a:graphicData uri="http://schemas.openxmlformats.org/presentationml/2006/ole">
            <p:oleObj spid="_x0000_s37923" name="文档" r:id="rId16" imgW="8266035" imgH="1176052" progId="Word.Document.12">
              <p:embed/>
            </p:oleObj>
          </a:graphicData>
        </a:graphic>
      </p:graphicFrame>
      <p:pic>
        <p:nvPicPr>
          <p:cNvPr id="22" name="图片 21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08796" y="4459198"/>
            <a:ext cx="762896" cy="6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013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1506769"/>
              </p:ext>
            </p:extLst>
          </p:nvPr>
        </p:nvGraphicFramePr>
        <p:xfrm>
          <a:off x="524312" y="845384"/>
          <a:ext cx="7627937" cy="1074737"/>
        </p:xfrm>
        <a:graphic>
          <a:graphicData uri="http://schemas.openxmlformats.org/presentationml/2006/ole">
            <p:oleObj spid="_x0000_s2192" name="文档" r:id="rId3" imgW="7626172" imgH="1137487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467544" y="1853496"/>
            <a:ext cx="351570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10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67753071"/>
              </p:ext>
            </p:extLst>
          </p:nvPr>
        </p:nvGraphicFramePr>
        <p:xfrm>
          <a:off x="482784" y="2716129"/>
          <a:ext cx="7627938" cy="1135062"/>
        </p:xfrm>
        <a:graphic>
          <a:graphicData uri="http://schemas.openxmlformats.org/presentationml/2006/ole">
            <p:oleObj spid="_x0000_s2193" name="文档" r:id="rId4" imgW="7626172" imgH="1139649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2320971"/>
              </p:ext>
            </p:extLst>
          </p:nvPr>
        </p:nvGraphicFramePr>
        <p:xfrm>
          <a:off x="521602" y="3668936"/>
          <a:ext cx="7627938" cy="1135062"/>
        </p:xfrm>
        <a:graphic>
          <a:graphicData uri="http://schemas.openxmlformats.org/presentationml/2006/ole">
            <p:oleObj spid="_x0000_s2194" name="文档" r:id="rId5" imgW="7626172" imgH="114109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840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4615" y="468278"/>
            <a:ext cx="8597865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cn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b="1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常数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成等比数列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题意知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成等比数列，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688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754549"/>
            <a:ext cx="8597865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cn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77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2372" y="843558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以上各式相加，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7187880"/>
              </p:ext>
            </p:extLst>
          </p:nvPr>
        </p:nvGraphicFramePr>
        <p:xfrm>
          <a:off x="306388" y="1390650"/>
          <a:ext cx="6088062" cy="1206500"/>
        </p:xfrm>
        <a:graphic>
          <a:graphicData uri="http://schemas.openxmlformats.org/presentationml/2006/ole">
            <p:oleObj spid="_x0000_s3121" name="文档" r:id="rId3" imgW="6087694" imgH="1206327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02372" y="2215534"/>
            <a:ext cx="877068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 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时，上式也成立，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 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b="1" kern="100" baseline="30000" dirty="0" smtClean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66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4397</TotalTime>
  <Words>1479</Words>
  <Application>Microsoft Office PowerPoint</Application>
  <PresentationFormat>全屏显示(16:9)</PresentationFormat>
  <Paragraphs>469</Paragraphs>
  <Slides>50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53" baseType="lpstr">
      <vt:lpstr>Office 主题</vt:lpstr>
      <vt:lpstr>文档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647</cp:revision>
  <dcterms:modified xsi:type="dcterms:W3CDTF">2016-03-03T01:02:31Z</dcterms:modified>
</cp:coreProperties>
</file>