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512" r:id="rId2"/>
    <p:sldId id="482" r:id="rId3"/>
    <p:sldId id="365" r:id="rId4"/>
    <p:sldId id="366" r:id="rId5"/>
    <p:sldId id="515" r:id="rId6"/>
    <p:sldId id="483" r:id="rId7"/>
    <p:sldId id="516" r:id="rId8"/>
    <p:sldId id="484" r:id="rId9"/>
    <p:sldId id="486" r:id="rId10"/>
    <p:sldId id="485" r:id="rId11"/>
    <p:sldId id="487" r:id="rId12"/>
    <p:sldId id="488" r:id="rId13"/>
    <p:sldId id="481" r:id="rId14"/>
    <p:sldId id="491" r:id="rId15"/>
    <p:sldId id="492" r:id="rId16"/>
    <p:sldId id="517" r:id="rId17"/>
    <p:sldId id="518" r:id="rId18"/>
    <p:sldId id="519" r:id="rId19"/>
    <p:sldId id="520" r:id="rId20"/>
    <p:sldId id="471" r:id="rId21"/>
    <p:sldId id="495" r:id="rId22"/>
    <p:sldId id="523" r:id="rId23"/>
    <p:sldId id="521" r:id="rId24"/>
    <p:sldId id="522" r:id="rId25"/>
    <p:sldId id="500" r:id="rId26"/>
    <p:sldId id="496" r:id="rId27"/>
    <p:sldId id="373" r:id="rId28"/>
    <p:sldId id="396" r:id="rId29"/>
    <p:sldId id="514" r:id="rId30"/>
    <p:sldId id="398" r:id="rId31"/>
    <p:sldId id="524" r:id="rId32"/>
    <p:sldId id="399" r:id="rId33"/>
    <p:sldId id="400" r:id="rId34"/>
    <p:sldId id="504" r:id="rId35"/>
    <p:sldId id="401" r:id="rId36"/>
    <p:sldId id="525" r:id="rId37"/>
    <p:sldId id="402" r:id="rId38"/>
    <p:sldId id="526" r:id="rId39"/>
    <p:sldId id="403" r:id="rId40"/>
    <p:sldId id="506" r:id="rId41"/>
    <p:sldId id="404" r:id="rId42"/>
    <p:sldId id="507" r:id="rId43"/>
    <p:sldId id="527" r:id="rId44"/>
    <p:sldId id="405" r:id="rId45"/>
    <p:sldId id="508" r:id="rId46"/>
    <p:sldId id="528" r:id="rId47"/>
    <p:sldId id="411" r:id="rId48"/>
    <p:sldId id="510" r:id="rId49"/>
    <p:sldId id="529" r:id="rId50"/>
    <p:sldId id="530" r:id="rId51"/>
    <p:sldId id="414" r:id="rId52"/>
    <p:sldId id="511" r:id="rId53"/>
    <p:sldId id="536" r:id="rId54"/>
    <p:sldId id="535" r:id="rId5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package" Target="../embeddings/Microsoft_Office_Word___7.docx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7.docx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package" Target="../embeddings/Microsoft_Office_Word___18.docx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7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2.docx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Office_Word___24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2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33.docx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7.docx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7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1.docx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__4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Office_Word___46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49.docx"/><Relationship Id="rId5" Type="http://schemas.openxmlformats.org/officeDocument/2006/relationships/package" Target="../embeddings/Microsoft_Office_Word___48.docx"/><Relationship Id="rId4" Type="http://schemas.openxmlformats.org/officeDocument/2006/relationships/package" Target="../embeddings/Microsoft_Office_Word___47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1.xml"/><Relationship Id="rId3" Type="http://schemas.openxmlformats.org/officeDocument/2006/relationships/slide" Target="slide28.xml"/><Relationship Id="rId7" Type="http://schemas.openxmlformats.org/officeDocument/2006/relationships/slide" Target="slide35.xml"/><Relationship Id="rId12" Type="http://schemas.openxmlformats.org/officeDocument/2006/relationships/slide" Target="slide4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2.xml"/><Relationship Id="rId10" Type="http://schemas.openxmlformats.org/officeDocument/2006/relationships/slide" Target="slide41.xml"/><Relationship Id="rId4" Type="http://schemas.openxmlformats.org/officeDocument/2006/relationships/slide" Target="slide30.xml"/><Relationship Id="rId9" Type="http://schemas.openxmlformats.org/officeDocument/2006/relationships/slide" Target="slide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19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57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5.docx"/><Relationship Id="rId1" Type="http://schemas.openxmlformats.org/officeDocument/2006/relationships/vmlDrawing" Target="../drawings/vmlDrawing21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4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61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9.docx"/><Relationship Id="rId1" Type="http://schemas.openxmlformats.org/officeDocument/2006/relationships/vmlDrawing" Target="../drawings/vmlDrawing22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39.xml"/><Relationship Id="rId19" Type="http://schemas.openxmlformats.org/officeDocument/2006/relationships/package" Target="../embeddings/Microsoft_Office_Word___62.docx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4.docx"/><Relationship Id="rId1" Type="http://schemas.openxmlformats.org/officeDocument/2006/relationships/vmlDrawing" Target="../drawings/vmlDrawing23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63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1.xml"/><Relationship Id="rId3" Type="http://schemas.openxmlformats.org/officeDocument/2006/relationships/slide" Target="slide28.xml"/><Relationship Id="rId7" Type="http://schemas.openxmlformats.org/officeDocument/2006/relationships/slide" Target="slide35.xml"/><Relationship Id="rId12" Type="http://schemas.openxmlformats.org/officeDocument/2006/relationships/slide" Target="slide4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2.xml"/><Relationship Id="rId10" Type="http://schemas.openxmlformats.org/officeDocument/2006/relationships/slide" Target="slide41.xml"/><Relationship Id="rId4" Type="http://schemas.openxmlformats.org/officeDocument/2006/relationships/slide" Target="slide30.xml"/><Relationship Id="rId9" Type="http://schemas.openxmlformats.org/officeDocument/2006/relationships/slide" Target="slide3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24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70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8.docx"/><Relationship Id="rId1" Type="http://schemas.openxmlformats.org/officeDocument/2006/relationships/vmlDrawing" Target="../drawings/vmlDrawing25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67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2.docx"/><Relationship Id="rId1" Type="http://schemas.openxmlformats.org/officeDocument/2006/relationships/vmlDrawing" Target="../drawings/vmlDrawing26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76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7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4.docx"/><Relationship Id="rId1" Type="http://schemas.openxmlformats.org/officeDocument/2006/relationships/vmlDrawing" Target="../drawings/vmlDrawing27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73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1.xml"/><Relationship Id="rId3" Type="http://schemas.openxmlformats.org/officeDocument/2006/relationships/slide" Target="slide28.xml"/><Relationship Id="rId7" Type="http://schemas.openxmlformats.org/officeDocument/2006/relationships/slide" Target="slide35.xml"/><Relationship Id="rId12" Type="http://schemas.openxmlformats.org/officeDocument/2006/relationships/slide" Target="slide4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2.xml"/><Relationship Id="rId10" Type="http://schemas.openxmlformats.org/officeDocument/2006/relationships/slide" Target="slide41.xml"/><Relationship Id="rId4" Type="http://schemas.openxmlformats.org/officeDocument/2006/relationships/slide" Target="slide30.xml"/><Relationship Id="rId9" Type="http://schemas.openxmlformats.org/officeDocument/2006/relationships/slide" Target="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77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8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9.docx"/><Relationship Id="rId1" Type="http://schemas.openxmlformats.org/officeDocument/2006/relationships/vmlDrawing" Target="../drawings/vmlDrawing29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78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8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2.docx"/><Relationship Id="rId1" Type="http://schemas.openxmlformats.org/officeDocument/2006/relationships/vmlDrawing" Target="../drawings/vmlDrawing30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81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87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8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5.docx"/><Relationship Id="rId1" Type="http://schemas.openxmlformats.org/officeDocument/2006/relationships/vmlDrawing" Target="../drawings/vmlDrawing31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84.docx"/><Relationship Id="rId10" Type="http://schemas.openxmlformats.org/officeDocument/2006/relationships/slide" Target="slide39.xml"/><Relationship Id="rId19" Type="http://schemas.openxmlformats.org/officeDocument/2006/relationships/package" Target="../embeddings/Microsoft_Office_Word___88.docx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0.docx"/><Relationship Id="rId1" Type="http://schemas.openxmlformats.org/officeDocument/2006/relationships/vmlDrawing" Target="../drawings/vmlDrawing32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89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94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9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2.docx"/><Relationship Id="rId1" Type="http://schemas.openxmlformats.org/officeDocument/2006/relationships/vmlDrawing" Target="../drawings/vmlDrawing33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91.docx"/><Relationship Id="rId10" Type="http://schemas.openxmlformats.org/officeDocument/2006/relationships/slide" Target="slide39.xml"/><Relationship Id="rId19" Type="http://schemas.openxmlformats.org/officeDocument/2006/relationships/package" Target="../embeddings/Microsoft_Office_Word___95.docx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9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7.docx"/><Relationship Id="rId1" Type="http://schemas.openxmlformats.org/officeDocument/2006/relationships/vmlDrawing" Target="../drawings/vmlDrawing34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96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51.xml"/><Relationship Id="rId3" Type="http://schemas.openxmlformats.org/officeDocument/2006/relationships/slide" Target="slide28.xml"/><Relationship Id="rId7" Type="http://schemas.openxmlformats.org/officeDocument/2006/relationships/slide" Target="slide35.xml"/><Relationship Id="rId12" Type="http://schemas.openxmlformats.org/officeDocument/2006/relationships/slide" Target="slide4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2.xml"/><Relationship Id="rId10" Type="http://schemas.openxmlformats.org/officeDocument/2006/relationships/slide" Target="slide41.xml"/><Relationship Id="rId4" Type="http://schemas.openxmlformats.org/officeDocument/2006/relationships/slide" Target="slide30.xml"/><Relationship Id="rId9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oleObject" Target="../embeddings/oleObject8.bin"/><Relationship Id="rId3" Type="http://schemas.openxmlformats.org/officeDocument/2006/relationships/slide" Target="slide27.xml"/><Relationship Id="rId21" Type="http://schemas.openxmlformats.org/officeDocument/2006/relationships/oleObject" Target="../embeddings/oleObject11.bin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0.docx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35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99.docx"/><Relationship Id="rId10" Type="http://schemas.openxmlformats.org/officeDocument/2006/relationships/slide" Target="slide39.xml"/><Relationship Id="rId19" Type="http://schemas.openxmlformats.org/officeDocument/2006/relationships/oleObject" Target="../embeddings/oleObject9.bin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05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3.docx"/><Relationship Id="rId1" Type="http://schemas.openxmlformats.org/officeDocument/2006/relationships/vmlDrawing" Target="../drawings/vmlDrawing36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02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09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7.docx"/><Relationship Id="rId1" Type="http://schemas.openxmlformats.org/officeDocument/2006/relationships/vmlDrawing" Target="../drawings/vmlDrawing37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06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1.docx"/><Relationship Id="rId1" Type="http://schemas.openxmlformats.org/officeDocument/2006/relationships/vmlDrawing" Target="../drawings/vmlDrawing38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10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1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3.docx"/><Relationship Id="rId1" Type="http://schemas.openxmlformats.org/officeDocument/2006/relationships/vmlDrawing" Target="../drawings/vmlDrawing39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12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1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6.docx"/><Relationship Id="rId1" Type="http://schemas.openxmlformats.org/officeDocument/2006/relationships/vmlDrawing" Target="../drawings/vmlDrawing40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15.docx"/><Relationship Id="rId10" Type="http://schemas.openxmlformats.org/officeDocument/2006/relationships/slide" Target="slide39.xml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slide" Target="slide3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2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9.docx"/><Relationship Id="rId1" Type="http://schemas.openxmlformats.org/officeDocument/2006/relationships/vmlDrawing" Target="../drawings/vmlDrawing41.vml"/><Relationship Id="rId6" Type="http://schemas.openxmlformats.org/officeDocument/2006/relationships/slide" Target="slide32.xml"/><Relationship Id="rId11" Type="http://schemas.openxmlformats.org/officeDocument/2006/relationships/slide" Target="slide41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118.docx"/><Relationship Id="rId10" Type="http://schemas.openxmlformats.org/officeDocument/2006/relationships/slide" Target="slide39.xml"/><Relationship Id="rId19" Type="http://schemas.openxmlformats.org/officeDocument/2006/relationships/image" Target="../media/image4.png"/><Relationship Id="rId4" Type="http://schemas.openxmlformats.org/officeDocument/2006/relationships/slide" Target="slide28.xml"/><Relationship Id="rId9" Type="http://schemas.openxmlformats.org/officeDocument/2006/relationships/slide" Target="slide37.xml"/><Relationship Id="rId14" Type="http://schemas.openxmlformats.org/officeDocument/2006/relationships/slide" Target="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19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数列求和问题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35496" y="800805"/>
            <a:ext cx="14236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3985" y="1166733"/>
            <a:ext cx="4075763" cy="23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1049" y="1306806"/>
            <a:ext cx="801938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分组求和常见的方法：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根据等差、等比数列分组，即分组后，每一组可能是等差数列或等比数列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根据正号、负号分组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根据数列的周期性分组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根据奇数项、偶数项分组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06607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6030472"/>
              </p:ext>
            </p:extLst>
          </p:nvPr>
        </p:nvGraphicFramePr>
        <p:xfrm>
          <a:off x="348967" y="2626103"/>
          <a:ext cx="7780338" cy="1736725"/>
        </p:xfrm>
        <a:graphic>
          <a:graphicData uri="http://schemas.openxmlformats.org/presentationml/2006/ole">
            <p:oleObj spid="_x0000_s4147" name="文档" r:id="rId3" imgW="7778761" imgH="173938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4660" y="4123031"/>
            <a:ext cx="237917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6623" y="368796"/>
            <a:ext cx="859786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4893550"/>
              </p:ext>
            </p:extLst>
          </p:nvPr>
        </p:nvGraphicFramePr>
        <p:xfrm>
          <a:off x="464071" y="1129391"/>
          <a:ext cx="7780337" cy="898525"/>
        </p:xfrm>
        <a:graphic>
          <a:graphicData uri="http://schemas.openxmlformats.org/presentationml/2006/ole">
            <p:oleObj spid="_x0000_s5305" name="文档" r:id="rId3" imgW="7778761" imgH="90285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47582"/>
              </p:ext>
            </p:extLst>
          </p:nvPr>
        </p:nvGraphicFramePr>
        <p:xfrm>
          <a:off x="416510" y="2751146"/>
          <a:ext cx="7778750" cy="898525"/>
        </p:xfrm>
        <a:graphic>
          <a:graphicData uri="http://schemas.openxmlformats.org/presentationml/2006/ole">
            <p:oleObj spid="_x0000_s5306" name="文档" r:id="rId4" imgW="7778761" imgH="90105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86884" y="2065495"/>
            <a:ext cx="36471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endParaRPr lang="zh-CN" altLang="en-US" sz="26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5721692"/>
              </p:ext>
            </p:extLst>
          </p:nvPr>
        </p:nvGraphicFramePr>
        <p:xfrm>
          <a:off x="406971" y="3669382"/>
          <a:ext cx="7780337" cy="990600"/>
        </p:xfrm>
        <a:graphic>
          <a:graphicData uri="http://schemas.openxmlformats.org/presentationml/2006/ole">
            <p:oleObj spid="_x0000_s5307" name="文档" r:id="rId5" imgW="7778761" imgH="991877" progId="Word.Document.12">
              <p:embed/>
            </p:oleObj>
          </a:graphicData>
        </a:graphic>
      </p:graphicFrame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4019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1415901"/>
              </p:ext>
            </p:extLst>
          </p:nvPr>
        </p:nvGraphicFramePr>
        <p:xfrm>
          <a:off x="1820634" y="505554"/>
          <a:ext cx="467117" cy="418313"/>
        </p:xfrm>
        <a:graphic>
          <a:graphicData uri="http://schemas.openxmlformats.org/presentationml/2006/ole">
            <p:oleObj spid="_x0000_s5308" name="Equation" r:id="rId8" imgW="215713" imgH="190335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6745990"/>
              </p:ext>
            </p:extLst>
          </p:nvPr>
        </p:nvGraphicFramePr>
        <p:xfrm>
          <a:off x="2407568" y="1301894"/>
          <a:ext cx="467117" cy="418313"/>
        </p:xfrm>
        <a:graphic>
          <a:graphicData uri="http://schemas.openxmlformats.org/presentationml/2006/ole">
            <p:oleObj spid="_x0000_s5309" name="Equation" r:id="rId9" imgW="215713" imgH="19033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错位相减法求和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771550"/>
            <a:ext cx="889248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8340293"/>
              </p:ext>
            </p:extLst>
          </p:nvPr>
        </p:nvGraphicFramePr>
        <p:xfrm>
          <a:off x="2286412" y="4004290"/>
          <a:ext cx="3543300" cy="1282700"/>
        </p:xfrm>
        <a:graphic>
          <a:graphicData uri="http://schemas.openxmlformats.org/presentationml/2006/ole">
            <p:oleObj spid="_x0000_s6194" name="文档" r:id="rId3" imgW="3543677" imgH="128220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8660" y="4299942"/>
            <a:ext cx="2073003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9375" y="5147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7931668"/>
              </p:ext>
            </p:extLst>
          </p:nvPr>
        </p:nvGraphicFramePr>
        <p:xfrm>
          <a:off x="380296" y="699542"/>
          <a:ext cx="7780338" cy="898525"/>
        </p:xfrm>
        <a:graphic>
          <a:graphicData uri="http://schemas.openxmlformats.org/presentationml/2006/ole">
            <p:oleObj spid="_x0000_s7316" name="文档" r:id="rId3" imgW="7778761" imgH="90105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280" y="1419622"/>
            <a:ext cx="621997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1)·3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0918285"/>
              </p:ext>
            </p:extLst>
          </p:nvPr>
        </p:nvGraphicFramePr>
        <p:xfrm>
          <a:off x="380296" y="2177281"/>
          <a:ext cx="7780338" cy="898525"/>
        </p:xfrm>
        <a:graphic>
          <a:graphicData uri="http://schemas.openxmlformats.org/presentationml/2006/ole">
            <p:oleObj spid="_x0000_s7317" name="文档" r:id="rId4" imgW="7778761" imgH="90285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49933" y="2931790"/>
            <a:ext cx="525817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5805246"/>
              </p:ext>
            </p:extLst>
          </p:nvPr>
        </p:nvGraphicFramePr>
        <p:xfrm>
          <a:off x="304814" y="3689449"/>
          <a:ext cx="7780338" cy="898525"/>
        </p:xfrm>
        <a:graphic>
          <a:graphicData uri="http://schemas.openxmlformats.org/presentationml/2006/ole">
            <p:oleObj spid="_x0000_s7318" name="文档" r:id="rId5" imgW="7778761" imgH="910782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36120" y="4398057"/>
            <a:ext cx="764824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0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n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7751074"/>
              </p:ext>
            </p:extLst>
          </p:nvPr>
        </p:nvGraphicFramePr>
        <p:xfrm>
          <a:off x="394915" y="146338"/>
          <a:ext cx="8137525" cy="1377950"/>
        </p:xfrm>
        <a:graphic>
          <a:graphicData uri="http://schemas.openxmlformats.org/presentationml/2006/ole">
            <p:oleObj spid="_x0000_s8379" name="文档" r:id="rId3" imgW="8136839" imgH="138834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450049"/>
              </p:ext>
            </p:extLst>
          </p:nvPr>
        </p:nvGraphicFramePr>
        <p:xfrm>
          <a:off x="330527" y="1559119"/>
          <a:ext cx="8139113" cy="1387475"/>
        </p:xfrm>
        <a:graphic>
          <a:graphicData uri="http://schemas.openxmlformats.org/presentationml/2006/ole">
            <p:oleObj spid="_x0000_s8380" name="文档" r:id="rId4" imgW="8136839" imgH="139086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982322"/>
              </p:ext>
            </p:extLst>
          </p:nvPr>
        </p:nvGraphicFramePr>
        <p:xfrm>
          <a:off x="338147" y="2450594"/>
          <a:ext cx="8139113" cy="1387475"/>
        </p:xfrm>
        <a:graphic>
          <a:graphicData uri="http://schemas.openxmlformats.org/presentationml/2006/ole">
            <p:oleObj spid="_x0000_s8381" name="文档" r:id="rId5" imgW="8136839" imgH="139230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00047" y="3314666"/>
            <a:ext cx="360226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经检验，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时也适合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826393"/>
              </p:ext>
            </p:extLst>
          </p:nvPr>
        </p:nvGraphicFramePr>
        <p:xfrm>
          <a:off x="367932" y="3947498"/>
          <a:ext cx="8139113" cy="1082675"/>
        </p:xfrm>
        <a:graphic>
          <a:graphicData uri="http://schemas.openxmlformats.org/presentationml/2006/ole">
            <p:oleObj spid="_x0000_s8382" name="文档" r:id="rId6" imgW="8136839" imgH="1083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4871" y="461085"/>
            <a:ext cx="8099577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错位相减法的关注点：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适用题型：等差数列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乘以等比数列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对应项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型数列求和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步骤：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求和时先乘以数列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把两个和的形式错位相减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整理结果形式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07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36280" y="5147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的图象上，求数列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004355"/>
              </p:ext>
            </p:extLst>
          </p:nvPr>
        </p:nvGraphicFramePr>
        <p:xfrm>
          <a:off x="308288" y="4114398"/>
          <a:ext cx="7688263" cy="1227137"/>
        </p:xfrm>
        <a:graphic>
          <a:graphicData uri="http://schemas.openxmlformats.org/presentationml/2006/ole">
            <p:oleObj spid="_x0000_s9326" name="文档" r:id="rId3" imgW="7687352" imgH="122795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937845"/>
              </p:ext>
            </p:extLst>
          </p:nvPr>
        </p:nvGraphicFramePr>
        <p:xfrm>
          <a:off x="3219088" y="2577469"/>
          <a:ext cx="509081" cy="449189"/>
        </p:xfrm>
        <a:graphic>
          <a:graphicData uri="http://schemas.openxmlformats.org/presentationml/2006/ole">
            <p:oleObj spid="_x0000_s9327" name="Equation" r:id="rId4" imgW="215640" imgH="19044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934117"/>
              </p:ext>
            </p:extLst>
          </p:nvPr>
        </p:nvGraphicFramePr>
        <p:xfrm>
          <a:off x="4650191" y="2568194"/>
          <a:ext cx="517142" cy="456300"/>
        </p:xfrm>
        <a:graphic>
          <a:graphicData uri="http://schemas.openxmlformats.org/presentationml/2006/ole">
            <p:oleObj spid="_x0000_s9328" name="Equation" r:id="rId5" imgW="215640" imgH="19044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236558"/>
              </p:ext>
            </p:extLst>
          </p:nvPr>
        </p:nvGraphicFramePr>
        <p:xfrm>
          <a:off x="716202" y="3147814"/>
          <a:ext cx="517142" cy="456300"/>
        </p:xfrm>
        <a:graphic>
          <a:graphicData uri="http://schemas.openxmlformats.org/presentationml/2006/ole">
            <p:oleObj spid="_x0000_s9329" name="Equation" r:id="rId6" imgW="215640" imgH="19044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9816640"/>
              </p:ext>
            </p:extLst>
          </p:nvPr>
        </p:nvGraphicFramePr>
        <p:xfrm>
          <a:off x="1974687" y="3178294"/>
          <a:ext cx="509081" cy="449189"/>
        </p:xfrm>
        <a:graphic>
          <a:graphicData uri="http://schemas.openxmlformats.org/presentationml/2006/ole">
            <p:oleObj spid="_x0000_s9330" name="Equation" r:id="rId7" imgW="215640" imgH="190440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9922646"/>
              </p:ext>
            </p:extLst>
          </p:nvPr>
        </p:nvGraphicFramePr>
        <p:xfrm>
          <a:off x="2771800" y="3163054"/>
          <a:ext cx="509081" cy="449189"/>
        </p:xfrm>
        <a:graphic>
          <a:graphicData uri="http://schemas.openxmlformats.org/presentationml/2006/ole">
            <p:oleObj spid="_x0000_s9331" name="Equation" r:id="rId8" imgW="215640" imgH="1904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901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4752" y="275114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的图象在点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轴上的截距为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     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2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ln 2)(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7932627"/>
              </p:ext>
            </p:extLst>
          </p:nvPr>
        </p:nvGraphicFramePr>
        <p:xfrm>
          <a:off x="2108488" y="883485"/>
          <a:ext cx="708025" cy="876300"/>
        </p:xfrm>
        <a:graphic>
          <a:graphicData uri="http://schemas.openxmlformats.org/presentationml/2006/ole">
            <p:oleObj spid="_x0000_s10470" name="文档" r:id="rId3" imgW="709743" imgH="87763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9175471"/>
              </p:ext>
            </p:extLst>
          </p:nvPr>
        </p:nvGraphicFramePr>
        <p:xfrm>
          <a:off x="4224015" y="883485"/>
          <a:ext cx="708025" cy="876300"/>
        </p:xfrm>
        <a:graphic>
          <a:graphicData uri="http://schemas.openxmlformats.org/presentationml/2006/ole">
            <p:oleObj spid="_x0000_s10471" name="文档" r:id="rId4" imgW="709743" imgH="87944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8722217"/>
              </p:ext>
            </p:extLst>
          </p:nvPr>
        </p:nvGraphicFramePr>
        <p:xfrm>
          <a:off x="2968014" y="2044834"/>
          <a:ext cx="4389438" cy="923925"/>
        </p:xfrm>
        <a:graphic>
          <a:graphicData uri="http://schemas.openxmlformats.org/presentationml/2006/ole">
            <p:oleObj spid="_x0000_s10472" name="文档" r:id="rId5" imgW="4389466" imgH="92343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310924"/>
              </p:ext>
            </p:extLst>
          </p:nvPr>
        </p:nvGraphicFramePr>
        <p:xfrm>
          <a:off x="251520" y="2666618"/>
          <a:ext cx="6561138" cy="914400"/>
        </p:xfrm>
        <a:graphic>
          <a:graphicData uri="http://schemas.openxmlformats.org/presentationml/2006/ole">
            <p:oleObj spid="_x0000_s10473" name="文档" r:id="rId6" imgW="6559854" imgH="92303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89732" y="3314690"/>
            <a:ext cx="582242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823734"/>
              </p:ext>
            </p:extLst>
          </p:nvPr>
        </p:nvGraphicFramePr>
        <p:xfrm>
          <a:off x="251520" y="3908266"/>
          <a:ext cx="6561138" cy="990600"/>
        </p:xfrm>
        <a:graphic>
          <a:graphicData uri="http://schemas.openxmlformats.org/presentationml/2006/ole">
            <p:oleObj spid="_x0000_s10474" name="文档" r:id="rId7" imgW="6559854" imgH="9918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278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3219503"/>
              </p:ext>
            </p:extLst>
          </p:nvPr>
        </p:nvGraphicFramePr>
        <p:xfrm>
          <a:off x="531142" y="664518"/>
          <a:ext cx="6561138" cy="990600"/>
        </p:xfrm>
        <a:graphic>
          <a:graphicData uri="http://schemas.openxmlformats.org/presentationml/2006/ole">
            <p:oleObj spid="_x0000_s11439" name="文档" r:id="rId3" imgW="6559854" imgH="99331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657149"/>
              </p:ext>
            </p:extLst>
          </p:nvPr>
        </p:nvGraphicFramePr>
        <p:xfrm>
          <a:off x="531142" y="1618134"/>
          <a:ext cx="6561138" cy="990600"/>
        </p:xfrm>
        <a:graphic>
          <a:graphicData uri="http://schemas.openxmlformats.org/presentationml/2006/ole">
            <p:oleObj spid="_x0000_s11440" name="文档" r:id="rId4" imgW="6559854" imgH="99476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6871253"/>
              </p:ext>
            </p:extLst>
          </p:nvPr>
        </p:nvGraphicFramePr>
        <p:xfrm>
          <a:off x="531142" y="2571750"/>
          <a:ext cx="6561138" cy="990600"/>
        </p:xfrm>
        <a:graphic>
          <a:graphicData uri="http://schemas.openxmlformats.org/presentationml/2006/ole">
            <p:oleObj spid="_x0000_s11441" name="文档" r:id="rId5" imgW="6559854" imgH="99656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0473040"/>
              </p:ext>
            </p:extLst>
          </p:nvPr>
        </p:nvGraphicFramePr>
        <p:xfrm>
          <a:off x="531142" y="3525366"/>
          <a:ext cx="6561138" cy="990600"/>
        </p:xfrm>
        <a:graphic>
          <a:graphicData uri="http://schemas.openxmlformats.org/presentationml/2006/ole">
            <p:oleObj spid="_x0000_s11442" name="文档" r:id="rId6" imgW="6559854" imgH="998004" progId="Word.Document.12">
              <p:embed/>
            </p:oleObj>
          </a:graphicData>
        </a:graphic>
      </p:graphicFrame>
      <p:pic>
        <p:nvPicPr>
          <p:cNvPr id="7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4019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741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4077" y="1354714"/>
            <a:ext cx="826237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数列求和是数列部分高考考查的两大重点之一，主要考查等差、等比数列的前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项和公式以及其他求和方法，尤其是错位相减法、裂项相消法是高考的热点内容，常与通项公式相结合考查，有时也与函数、方程、不等式等知识交汇，综合命题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裂项相消法求和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8206" y="77503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在公差不为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的等差数列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spc="-5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40159"/>
              </p:ext>
            </p:extLst>
          </p:nvPr>
        </p:nvGraphicFramePr>
        <p:xfrm>
          <a:off x="326901" y="3220094"/>
          <a:ext cx="6088063" cy="687387"/>
        </p:xfrm>
        <a:graphic>
          <a:graphicData uri="http://schemas.openxmlformats.org/presentationml/2006/ole">
            <p:oleObj spid="_x0000_s12376" name="文档" r:id="rId3" imgW="6087694" imgH="68660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3462043"/>
              </p:ext>
            </p:extLst>
          </p:nvPr>
        </p:nvGraphicFramePr>
        <p:xfrm>
          <a:off x="306997" y="3828579"/>
          <a:ext cx="6088063" cy="687387"/>
        </p:xfrm>
        <a:graphic>
          <a:graphicData uri="http://schemas.openxmlformats.org/presentationml/2006/ole">
            <p:oleObj spid="_x0000_s12377" name="文档" r:id="rId4" imgW="6087694" imgH="68804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5826" y="4299942"/>
            <a:ext cx="28793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76486"/>
            <a:ext cx="8597865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8139182"/>
              </p:ext>
            </p:extLst>
          </p:nvPr>
        </p:nvGraphicFramePr>
        <p:xfrm>
          <a:off x="425788" y="1096566"/>
          <a:ext cx="8107363" cy="990600"/>
        </p:xfrm>
        <a:graphic>
          <a:graphicData uri="http://schemas.openxmlformats.org/presentationml/2006/ole">
            <p:oleObj spid="_x0000_s13483" name="文档" r:id="rId3" imgW="8106250" imgH="99187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7813241"/>
              </p:ext>
            </p:extLst>
          </p:nvPr>
        </p:nvGraphicFramePr>
        <p:xfrm>
          <a:off x="415890" y="2050182"/>
          <a:ext cx="8107363" cy="990600"/>
        </p:xfrm>
        <a:graphic>
          <a:graphicData uri="http://schemas.openxmlformats.org/presentationml/2006/ole">
            <p:oleObj spid="_x0000_s13484" name="文档" r:id="rId4" imgW="8106250" imgH="99476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7926026"/>
              </p:ext>
            </p:extLst>
          </p:nvPr>
        </p:nvGraphicFramePr>
        <p:xfrm>
          <a:off x="405992" y="3003798"/>
          <a:ext cx="8107363" cy="990600"/>
        </p:xfrm>
        <a:graphic>
          <a:graphicData uri="http://schemas.openxmlformats.org/presentationml/2006/ole">
            <p:oleObj spid="_x0000_s13485" name="文档" r:id="rId5" imgW="8106250" imgH="99476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507896"/>
              </p:ext>
            </p:extLst>
          </p:nvPr>
        </p:nvGraphicFramePr>
        <p:xfrm>
          <a:off x="396094" y="3957414"/>
          <a:ext cx="8107363" cy="990600"/>
        </p:xfrm>
        <a:graphic>
          <a:graphicData uri="http://schemas.openxmlformats.org/presentationml/2006/ole">
            <p:oleObj spid="_x0000_s13486" name="文档" r:id="rId6" imgW="8106250" imgH="9965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5738029"/>
              </p:ext>
            </p:extLst>
          </p:nvPr>
        </p:nvGraphicFramePr>
        <p:xfrm>
          <a:off x="323528" y="156741"/>
          <a:ext cx="8107363" cy="990600"/>
        </p:xfrm>
        <a:graphic>
          <a:graphicData uri="http://schemas.openxmlformats.org/presentationml/2006/ole">
            <p:oleObj spid="_x0000_s14511" name="文档" r:id="rId3" imgW="8106250" imgH="99331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3220206"/>
              </p:ext>
            </p:extLst>
          </p:nvPr>
        </p:nvGraphicFramePr>
        <p:xfrm>
          <a:off x="281061" y="1059582"/>
          <a:ext cx="8107363" cy="990600"/>
        </p:xfrm>
        <a:graphic>
          <a:graphicData uri="http://schemas.openxmlformats.org/presentationml/2006/ole">
            <p:oleObj spid="_x0000_s14512" name="文档" r:id="rId4" imgW="8106250" imgH="99476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3329523"/>
              </p:ext>
            </p:extLst>
          </p:nvPr>
        </p:nvGraphicFramePr>
        <p:xfrm>
          <a:off x="323528" y="2005261"/>
          <a:ext cx="8108950" cy="998537"/>
        </p:xfrm>
        <a:graphic>
          <a:graphicData uri="http://schemas.openxmlformats.org/presentationml/2006/ole">
            <p:oleObj spid="_x0000_s14513" name="文档" r:id="rId5" imgW="8106250" imgH="999806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28660" y="3003798"/>
            <a:ext cx="361669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495135"/>
              </p:ext>
            </p:extLst>
          </p:nvPr>
        </p:nvGraphicFramePr>
        <p:xfrm>
          <a:off x="327025" y="3756025"/>
          <a:ext cx="8108950" cy="990600"/>
        </p:xfrm>
        <a:graphic>
          <a:graphicData uri="http://schemas.openxmlformats.org/presentationml/2006/ole">
            <p:oleObj spid="_x0000_s14514" name="文档" r:id="rId6" imgW="8106250" imgH="9980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987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8429150"/>
              </p:ext>
            </p:extLst>
          </p:nvPr>
        </p:nvGraphicFramePr>
        <p:xfrm>
          <a:off x="459924" y="78343"/>
          <a:ext cx="8107362" cy="990600"/>
        </p:xfrm>
        <a:graphic>
          <a:graphicData uri="http://schemas.openxmlformats.org/presentationml/2006/ole">
            <p:oleObj spid="_x0000_s15570" name="文档" r:id="rId3" imgW="8106250" imgH="99656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367114"/>
              </p:ext>
            </p:extLst>
          </p:nvPr>
        </p:nvGraphicFramePr>
        <p:xfrm>
          <a:off x="483617" y="1002814"/>
          <a:ext cx="8107362" cy="990600"/>
        </p:xfrm>
        <a:graphic>
          <a:graphicData uri="http://schemas.openxmlformats.org/presentationml/2006/ole">
            <p:oleObj spid="_x0000_s15571" name="文档" r:id="rId4" imgW="8106250" imgH="99800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4955972"/>
              </p:ext>
            </p:extLst>
          </p:nvPr>
        </p:nvGraphicFramePr>
        <p:xfrm>
          <a:off x="481528" y="1938918"/>
          <a:ext cx="8107363" cy="998537"/>
        </p:xfrm>
        <a:graphic>
          <a:graphicData uri="http://schemas.openxmlformats.org/presentationml/2006/ole">
            <p:oleObj spid="_x0000_s15572" name="文档" r:id="rId5" imgW="8106250" imgH="99980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2916256"/>
              </p:ext>
            </p:extLst>
          </p:nvPr>
        </p:nvGraphicFramePr>
        <p:xfrm>
          <a:off x="471819" y="2947030"/>
          <a:ext cx="8107363" cy="998537"/>
        </p:xfrm>
        <a:graphic>
          <a:graphicData uri="http://schemas.openxmlformats.org/presentationml/2006/ole">
            <p:oleObj spid="_x0000_s15573" name="文档" r:id="rId6" imgW="8106250" imgH="100124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5473272"/>
              </p:ext>
            </p:extLst>
          </p:nvPr>
        </p:nvGraphicFramePr>
        <p:xfrm>
          <a:off x="495498" y="3792458"/>
          <a:ext cx="8108950" cy="996950"/>
        </p:xfrm>
        <a:graphic>
          <a:graphicData uri="http://schemas.openxmlformats.org/presentationml/2006/ole">
            <p:oleObj spid="_x0000_s15574" name="文档" r:id="rId7" imgW="8106250" imgH="100305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90643" y="4440779"/>
            <a:ext cx="436690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93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272" y="572010"/>
            <a:ext cx="882132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裂项相消法：把数列和式中的各项分别裂开后，消去一部分从而计算和的方法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适用于求通项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</a:rPr>
              <a:t>项和</a:t>
            </a:r>
            <a:r>
              <a:rPr lang="zh-CN" altLang="zh-CN" sz="2600" kern="100" dirty="0" smtClean="0">
                <a:latin typeface="Times New Roman"/>
                <a:ea typeface="华文细黑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若为等差数列，</a:t>
            </a:r>
            <a:endParaRPr lang="zh-CN" altLang="zh-CN" sz="2600" kern="100" dirty="0">
              <a:latin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9215671"/>
              </p:ext>
            </p:extLst>
          </p:nvPr>
        </p:nvGraphicFramePr>
        <p:xfrm>
          <a:off x="7221056" y="1076066"/>
          <a:ext cx="1066800" cy="1112837"/>
        </p:xfrm>
        <a:graphic>
          <a:graphicData uri="http://schemas.openxmlformats.org/presentationml/2006/ole">
            <p:oleObj spid="_x0000_s16472" name="文档" r:id="rId3" imgW="1067854" imgH="111417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5320680"/>
              </p:ext>
            </p:extLst>
          </p:nvPr>
        </p:nvGraphicFramePr>
        <p:xfrm>
          <a:off x="259140" y="2372210"/>
          <a:ext cx="7100887" cy="1074738"/>
        </p:xfrm>
        <a:graphic>
          <a:graphicData uri="http://schemas.openxmlformats.org/presentationml/2006/ole">
            <p:oleObj spid="_x0000_s16473" name="文档" r:id="rId4" imgW="7100751" imgH="108306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5380" y="3230924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利用裂项相消法求和时，应注意抵消后并不一定只剩第一项和最后一项，也可能前面剩两项，后面也剩两项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07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7367" y="170211"/>
            <a:ext cx="8597865" cy="36774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为整数，且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为整数，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为整数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0254978"/>
              </p:ext>
            </p:extLst>
          </p:nvPr>
        </p:nvGraphicFramePr>
        <p:xfrm>
          <a:off x="302245" y="3729083"/>
          <a:ext cx="5311775" cy="869950"/>
        </p:xfrm>
        <a:graphic>
          <a:graphicData uri="http://schemas.openxmlformats.org/presentationml/2006/ole">
            <p:oleObj spid="_x0000_s17450" name="文档" r:id="rId3" imgW="5311196" imgH="87006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9032" y="4346675"/>
            <a:ext cx="514435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733862"/>
              </p:ext>
            </p:extLst>
          </p:nvPr>
        </p:nvGraphicFramePr>
        <p:xfrm>
          <a:off x="323528" y="195486"/>
          <a:ext cx="7100887" cy="1081088"/>
        </p:xfrm>
        <a:graphic>
          <a:graphicData uri="http://schemas.openxmlformats.org/presentationml/2006/ole">
            <p:oleObj spid="_x0000_s18587" name="文档" r:id="rId3" imgW="7100751" imgH="108378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2590573"/>
              </p:ext>
            </p:extLst>
          </p:nvPr>
        </p:nvGraphicFramePr>
        <p:xfrm>
          <a:off x="347410" y="1059582"/>
          <a:ext cx="7100887" cy="1082675"/>
        </p:xfrm>
        <a:graphic>
          <a:graphicData uri="http://schemas.openxmlformats.org/presentationml/2006/ole">
            <p:oleObj spid="_x0000_s18588" name="文档" r:id="rId4" imgW="7100751" imgH="108558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09992" y="1995686"/>
            <a:ext cx="364715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1480024"/>
              </p:ext>
            </p:extLst>
          </p:nvPr>
        </p:nvGraphicFramePr>
        <p:xfrm>
          <a:off x="251520" y="2787774"/>
          <a:ext cx="7100887" cy="1082675"/>
        </p:xfrm>
        <a:graphic>
          <a:graphicData uri="http://schemas.openxmlformats.org/presentationml/2006/ole">
            <p:oleObj spid="_x0000_s18589" name="文档" r:id="rId5" imgW="7100751" imgH="108702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4877121"/>
              </p:ext>
            </p:extLst>
          </p:nvPr>
        </p:nvGraphicFramePr>
        <p:xfrm>
          <a:off x="243900" y="3803506"/>
          <a:ext cx="7100887" cy="1082675"/>
        </p:xfrm>
        <a:graphic>
          <a:graphicData uri="http://schemas.openxmlformats.org/presentationml/2006/ole">
            <p:oleObj spid="_x0000_s18590" name="文档" r:id="rId6" imgW="7100751" imgH="1088830" progId="Word.Document.12">
              <p:embed/>
            </p:oleObj>
          </a:graphicData>
        </a:graphic>
      </p:graphicFrame>
      <p:pic>
        <p:nvPicPr>
          <p:cNvPr id="9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23455" y="45554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984" y="783307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A.15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B.12	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15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为首项，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为公差的等差数列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1308" y="1404382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615" y="1113733"/>
            <a:ext cx="859786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2512303"/>
              </p:ext>
            </p:extLst>
          </p:nvPr>
        </p:nvGraphicFramePr>
        <p:xfrm>
          <a:off x="403002" y="3232507"/>
          <a:ext cx="6545262" cy="1082675"/>
        </p:xfrm>
        <a:graphic>
          <a:graphicData uri="http://schemas.openxmlformats.org/presentationml/2006/ole">
            <p:oleObj spid="_x0000_s19493" name="文档" r:id="rId15" imgW="6544739" imgH="1083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1040874"/>
              </p:ext>
            </p:extLst>
          </p:nvPr>
        </p:nvGraphicFramePr>
        <p:xfrm>
          <a:off x="556463" y="904488"/>
          <a:ext cx="7680325" cy="746125"/>
        </p:xfrm>
        <a:graphic>
          <a:graphicData uri="http://schemas.openxmlformats.org/presentationml/2006/ole">
            <p:oleObj spid="_x0000_s20551" name="文档" r:id="rId15" imgW="7679794" imgH="74751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52507" y="1661761"/>
            <a:ext cx="4458272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782494"/>
              </p:ext>
            </p:extLst>
          </p:nvPr>
        </p:nvGraphicFramePr>
        <p:xfrm>
          <a:off x="526301" y="2863264"/>
          <a:ext cx="7680325" cy="990600"/>
        </p:xfrm>
        <a:graphic>
          <a:graphicData uri="http://schemas.openxmlformats.org/presentationml/2006/ole">
            <p:oleObj spid="_x0000_s20552" name="文档" r:id="rId16" imgW="7679794" imgH="99187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29647" y="3727360"/>
            <a:ext cx="343395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676274"/>
              </p:ext>
            </p:extLst>
          </p:nvPr>
        </p:nvGraphicFramePr>
        <p:xfrm>
          <a:off x="475164" y="885086"/>
          <a:ext cx="8161337" cy="4060825"/>
        </p:xfrm>
        <a:graphic>
          <a:graphicData uri="http://schemas.openxmlformats.org/presentationml/2006/ole">
            <p:oleObj spid="_x0000_s21538" name="文档" r:id="rId15" imgW="8159512" imgH="40659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769875"/>
              </p:ext>
            </p:extLst>
          </p:nvPr>
        </p:nvGraphicFramePr>
        <p:xfrm>
          <a:off x="381000" y="771550"/>
          <a:ext cx="8161338" cy="1096962"/>
        </p:xfrm>
        <a:graphic>
          <a:graphicData uri="http://schemas.openxmlformats.org/presentationml/2006/ole">
            <p:oleObj spid="_x0000_s22663" name="文档" r:id="rId15" imgW="8159512" imgH="10985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78254" y="1563638"/>
            <a:ext cx="36279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0145421"/>
              </p:ext>
            </p:extLst>
          </p:nvPr>
        </p:nvGraphicFramePr>
        <p:xfrm>
          <a:off x="331837" y="2139702"/>
          <a:ext cx="8161338" cy="1096962"/>
        </p:xfrm>
        <a:graphic>
          <a:graphicData uri="http://schemas.openxmlformats.org/presentationml/2006/ole">
            <p:oleObj spid="_x0000_s22664" name="文档" r:id="rId16" imgW="8159512" imgH="110000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19685"/>
              </p:ext>
            </p:extLst>
          </p:nvPr>
        </p:nvGraphicFramePr>
        <p:xfrm>
          <a:off x="355862" y="2882642"/>
          <a:ext cx="8161338" cy="1096962"/>
        </p:xfrm>
        <a:graphic>
          <a:graphicData uri="http://schemas.openxmlformats.org/presentationml/2006/ole">
            <p:oleObj spid="_x0000_s22665" name="文档" r:id="rId17" imgW="8159512" imgH="1101445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4305333"/>
              </p:ext>
            </p:extLst>
          </p:nvPr>
        </p:nvGraphicFramePr>
        <p:xfrm>
          <a:off x="372676" y="3633440"/>
          <a:ext cx="8161337" cy="1098550"/>
        </p:xfrm>
        <a:graphic>
          <a:graphicData uri="http://schemas.openxmlformats.org/presentationml/2006/ole">
            <p:oleObj spid="_x0000_s22666" name="文档" r:id="rId18" imgW="8159512" imgH="110468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33122" y="4443958"/>
            <a:ext cx="117532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5865" y="4443958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98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7969400"/>
              </p:ext>
            </p:extLst>
          </p:nvPr>
        </p:nvGraphicFramePr>
        <p:xfrm>
          <a:off x="251520" y="756310"/>
          <a:ext cx="9083675" cy="922337"/>
        </p:xfrm>
        <a:graphic>
          <a:graphicData uri="http://schemas.openxmlformats.org/presentationml/2006/ole">
            <p:oleObj spid="_x0000_s23721" name="文档" r:id="rId15" imgW="9088006" imgH="92051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7836258"/>
              </p:ext>
            </p:extLst>
          </p:nvPr>
        </p:nvGraphicFramePr>
        <p:xfrm>
          <a:off x="266383" y="1457722"/>
          <a:ext cx="7924800" cy="914400"/>
        </p:xfrm>
        <a:graphic>
          <a:graphicData uri="http://schemas.openxmlformats.org/presentationml/2006/ole">
            <p:oleObj spid="_x0000_s23722" name="文档" r:id="rId16" imgW="7923432" imgH="91546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7159377"/>
              </p:ext>
            </p:extLst>
          </p:nvPr>
        </p:nvGraphicFramePr>
        <p:xfrm>
          <a:off x="236280" y="2109222"/>
          <a:ext cx="7429500" cy="1058862"/>
        </p:xfrm>
        <a:graphic>
          <a:graphicData uri="http://schemas.openxmlformats.org/presentationml/2006/ole">
            <p:oleObj spid="_x0000_s23723" name="文档" r:id="rId17" imgW="7428240" imgH="1060357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9941103"/>
              </p:ext>
            </p:extLst>
          </p:nvPr>
        </p:nvGraphicFramePr>
        <p:xfrm>
          <a:off x="251520" y="2818254"/>
          <a:ext cx="7429500" cy="1058862"/>
        </p:xfrm>
        <a:graphic>
          <a:graphicData uri="http://schemas.openxmlformats.org/presentationml/2006/ole">
            <p:oleObj spid="_x0000_s23724" name="文档" r:id="rId18" imgW="7428240" imgH="1061799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1690286"/>
              </p:ext>
            </p:extLst>
          </p:nvPr>
        </p:nvGraphicFramePr>
        <p:xfrm>
          <a:off x="213420" y="3575670"/>
          <a:ext cx="7429500" cy="1584325"/>
        </p:xfrm>
        <a:graphic>
          <a:graphicData uri="http://schemas.openxmlformats.org/presentationml/2006/ole">
            <p:oleObj spid="_x0000_s23725" name="文档" r:id="rId19" imgW="7428240" imgH="1586931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8323348" y="98757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2744" y="753120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A.3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B.4</a:t>
            </a:r>
            <a:r>
              <a:rPr lang="en-US" altLang="zh-CN" sz="2600" kern="100" dirty="0" smtClean="0">
                <a:latin typeface="宋体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C.5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D.6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2346894"/>
              </p:ext>
            </p:extLst>
          </p:nvPr>
        </p:nvGraphicFramePr>
        <p:xfrm>
          <a:off x="179512" y="3105001"/>
          <a:ext cx="6088063" cy="1050925"/>
        </p:xfrm>
        <a:graphic>
          <a:graphicData uri="http://schemas.openxmlformats.org/presentationml/2006/ole">
            <p:oleObj spid="_x0000_s24646" name="文档" r:id="rId15" imgW="6087694" imgH="105278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4071698"/>
              </p:ext>
            </p:extLst>
          </p:nvPr>
        </p:nvGraphicFramePr>
        <p:xfrm>
          <a:off x="195834" y="4011910"/>
          <a:ext cx="6088063" cy="1050925"/>
        </p:xfrm>
        <a:graphic>
          <a:graphicData uri="http://schemas.openxmlformats.org/presentationml/2006/ole">
            <p:oleObj spid="_x0000_s24647" name="文档" r:id="rId16" imgW="6087694" imgH="10538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491630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952713"/>
              </p:ext>
            </p:extLst>
          </p:nvPr>
        </p:nvGraphicFramePr>
        <p:xfrm>
          <a:off x="198438" y="927656"/>
          <a:ext cx="8755062" cy="2773362"/>
        </p:xfrm>
        <a:graphic>
          <a:graphicData uri="http://schemas.openxmlformats.org/presentationml/2006/ole">
            <p:oleObj spid="_x0000_s25669" name="文档" r:id="rId15" imgW="8760270" imgH="276943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7325723"/>
              </p:ext>
            </p:extLst>
          </p:nvPr>
        </p:nvGraphicFramePr>
        <p:xfrm>
          <a:off x="179512" y="3802221"/>
          <a:ext cx="6088062" cy="1050925"/>
        </p:xfrm>
        <a:graphic>
          <a:graphicData uri="http://schemas.openxmlformats.org/presentationml/2006/ole">
            <p:oleObj spid="_x0000_s25670" name="文档" r:id="rId16" imgW="6087694" imgH="10538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1640942"/>
              </p:ext>
            </p:extLst>
          </p:nvPr>
        </p:nvGraphicFramePr>
        <p:xfrm>
          <a:off x="413866" y="843558"/>
          <a:ext cx="6088063" cy="1052513"/>
        </p:xfrm>
        <a:graphic>
          <a:graphicData uri="http://schemas.openxmlformats.org/presentationml/2006/ole">
            <p:oleObj spid="_x0000_s26754" name="文档" r:id="rId15" imgW="6087694" imgH="105531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0668853"/>
              </p:ext>
            </p:extLst>
          </p:nvPr>
        </p:nvGraphicFramePr>
        <p:xfrm>
          <a:off x="415428" y="1707654"/>
          <a:ext cx="6088063" cy="1052513"/>
        </p:xfrm>
        <a:graphic>
          <a:graphicData uri="http://schemas.openxmlformats.org/presentationml/2006/ole">
            <p:oleObj spid="_x0000_s26755" name="文档" r:id="rId16" imgW="6087694" imgH="105675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1118301"/>
              </p:ext>
            </p:extLst>
          </p:nvPr>
        </p:nvGraphicFramePr>
        <p:xfrm>
          <a:off x="420216" y="2571750"/>
          <a:ext cx="6089650" cy="1189038"/>
        </p:xfrm>
        <a:graphic>
          <a:graphicData uri="http://schemas.openxmlformats.org/presentationml/2006/ole">
            <p:oleObj spid="_x0000_s26756" name="文档" r:id="rId17" imgW="6087694" imgH="105855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82326"/>
              </p:ext>
            </p:extLst>
          </p:nvPr>
        </p:nvGraphicFramePr>
        <p:xfrm>
          <a:off x="428154" y="3507854"/>
          <a:ext cx="6088062" cy="1050925"/>
        </p:xfrm>
        <a:graphic>
          <a:graphicData uri="http://schemas.openxmlformats.org/presentationml/2006/ole">
            <p:oleObj spid="_x0000_s26757" name="文档" r:id="rId18" imgW="6087694" imgH="105999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82811" y="443115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27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203598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在等比数列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81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090215"/>
              </p:ext>
            </p:extLst>
          </p:nvPr>
        </p:nvGraphicFramePr>
        <p:xfrm>
          <a:off x="1417325" y="1722894"/>
          <a:ext cx="6088063" cy="1081087"/>
        </p:xfrm>
        <a:graphic>
          <a:graphicData uri="http://schemas.openxmlformats.org/presentationml/2006/ole">
            <p:oleObj spid="_x0000_s27714" name="文档" r:id="rId15" imgW="6087694" imgH="10830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8673" y="2548890"/>
            <a:ext cx="528381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设等比数列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的公比为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9444768"/>
              </p:ext>
            </p:extLst>
          </p:nvPr>
        </p:nvGraphicFramePr>
        <p:xfrm>
          <a:off x="358775" y="3187378"/>
          <a:ext cx="6088063" cy="990600"/>
        </p:xfrm>
        <a:graphic>
          <a:graphicData uri="http://schemas.openxmlformats.org/presentationml/2006/ole">
            <p:oleObj spid="_x0000_s27715" name="文档" r:id="rId16" imgW="6087694" imgH="99151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43900" y="3939902"/>
            <a:ext cx="733085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36059"/>
              </p:ext>
            </p:extLst>
          </p:nvPr>
        </p:nvGraphicFramePr>
        <p:xfrm>
          <a:off x="385896" y="915566"/>
          <a:ext cx="6088062" cy="1082675"/>
        </p:xfrm>
        <a:graphic>
          <a:graphicData uri="http://schemas.openxmlformats.org/presentationml/2006/ole">
            <p:oleObj spid="_x0000_s28800" name="文档" r:id="rId15" imgW="6087694" imgH="1083784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7506975"/>
              </p:ext>
            </p:extLst>
          </p:nvPr>
        </p:nvGraphicFramePr>
        <p:xfrm>
          <a:off x="385896" y="1998241"/>
          <a:ext cx="8305800" cy="1074738"/>
        </p:xfrm>
        <a:graphic>
          <a:graphicData uri="http://schemas.openxmlformats.org/presentationml/2006/ole">
            <p:oleObj spid="_x0000_s28801" name="文档" r:id="rId16" imgW="8304182" imgH="108306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3993795"/>
              </p:ext>
            </p:extLst>
          </p:nvPr>
        </p:nvGraphicFramePr>
        <p:xfrm>
          <a:off x="338768" y="2931790"/>
          <a:ext cx="8305800" cy="1081088"/>
        </p:xfrm>
        <a:graphic>
          <a:graphicData uri="http://schemas.openxmlformats.org/presentationml/2006/ole">
            <p:oleObj spid="_x0000_s28802" name="文档" r:id="rId17" imgW="8304182" imgH="1083784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5216335"/>
              </p:ext>
            </p:extLst>
          </p:nvPr>
        </p:nvGraphicFramePr>
        <p:xfrm>
          <a:off x="377349" y="3864868"/>
          <a:ext cx="1920875" cy="1082675"/>
        </p:xfrm>
        <a:graphic>
          <a:graphicData uri="http://schemas.openxmlformats.org/presentationml/2006/ole">
            <p:oleObj spid="_x0000_s28803" name="文档" r:id="rId18" imgW="1921201" imgH="10835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018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55" y="77917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分组转化法求和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错位相减法求和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裂项相消法求和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1525771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58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59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234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1368472"/>
              </p:ext>
            </p:extLst>
          </p:nvPr>
        </p:nvGraphicFramePr>
        <p:xfrm>
          <a:off x="389404" y="2814522"/>
          <a:ext cx="5013325" cy="1030287"/>
        </p:xfrm>
        <a:graphic>
          <a:graphicData uri="http://schemas.openxmlformats.org/presentationml/2006/ole">
            <p:oleObj spid="_x0000_s29729" name="文档" r:id="rId15" imgW="5013910" imgH="103016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60591" y="3750626"/>
            <a:ext cx="1935145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1 830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1478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时，其前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2647320"/>
              </p:ext>
            </p:extLst>
          </p:nvPr>
        </p:nvGraphicFramePr>
        <p:xfrm>
          <a:off x="338768" y="1347614"/>
          <a:ext cx="3101975" cy="823912"/>
        </p:xfrm>
        <a:graphic>
          <a:graphicData uri="http://schemas.openxmlformats.org/presentationml/2006/ole">
            <p:oleObj spid="_x0000_s30824" name="文档" r:id="rId15" imgW="3101707" imgH="82427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280" y="1957586"/>
            <a:ext cx="285046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的表达式；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2047473"/>
              </p:ext>
            </p:extLst>
          </p:nvPr>
        </p:nvGraphicFramePr>
        <p:xfrm>
          <a:off x="325692" y="2571750"/>
          <a:ext cx="7086600" cy="823912"/>
        </p:xfrm>
        <a:graphic>
          <a:graphicData uri="http://schemas.openxmlformats.org/presentationml/2006/ole">
            <p:oleObj spid="_x0000_s30825" name="文档" r:id="rId16" imgW="7085636" imgH="83149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219822"/>
            <a:ext cx="332174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7815435"/>
              </p:ext>
            </p:extLst>
          </p:nvPr>
        </p:nvGraphicFramePr>
        <p:xfrm>
          <a:off x="279972" y="3818746"/>
          <a:ext cx="7086600" cy="823912"/>
        </p:xfrm>
        <a:graphic>
          <a:graphicData uri="http://schemas.openxmlformats.org/presentationml/2006/ole">
            <p:oleObj spid="_x0000_s30826" name="文档" r:id="rId17" imgW="7085636" imgH="83293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49032" y="4443958"/>
            <a:ext cx="624658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6751" y="105958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5963640"/>
              </p:ext>
            </p:extLst>
          </p:nvPr>
        </p:nvGraphicFramePr>
        <p:xfrm>
          <a:off x="367214" y="1662762"/>
          <a:ext cx="7764462" cy="990600"/>
        </p:xfrm>
        <a:graphic>
          <a:graphicData uri="http://schemas.openxmlformats.org/presentationml/2006/ole">
            <p:oleObj spid="_x0000_s31839" name="文档" r:id="rId15" imgW="7763286" imgH="991877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0797810"/>
              </p:ext>
            </p:extLst>
          </p:nvPr>
        </p:nvGraphicFramePr>
        <p:xfrm>
          <a:off x="377672" y="2596192"/>
          <a:ext cx="7764462" cy="990600"/>
        </p:xfrm>
        <a:graphic>
          <a:graphicData uri="http://schemas.openxmlformats.org/presentationml/2006/ole">
            <p:oleObj spid="_x0000_s31840" name="文档" r:id="rId16" imgW="7763286" imgH="993319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8482905"/>
              </p:ext>
            </p:extLst>
          </p:nvPr>
        </p:nvGraphicFramePr>
        <p:xfrm>
          <a:off x="388130" y="3529622"/>
          <a:ext cx="7764462" cy="990600"/>
        </p:xfrm>
        <a:graphic>
          <a:graphicData uri="http://schemas.openxmlformats.org/presentationml/2006/ole">
            <p:oleObj spid="_x0000_s31841" name="文档" r:id="rId17" imgW="7763286" imgH="9947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9172866"/>
              </p:ext>
            </p:extLst>
          </p:nvPr>
        </p:nvGraphicFramePr>
        <p:xfrm>
          <a:off x="395536" y="771550"/>
          <a:ext cx="7764462" cy="990600"/>
        </p:xfrm>
        <a:graphic>
          <a:graphicData uri="http://schemas.openxmlformats.org/presentationml/2006/ole">
            <p:oleObj spid="_x0000_s32934" name="文档" r:id="rId15" imgW="7763286" imgH="99331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9027594"/>
              </p:ext>
            </p:extLst>
          </p:nvPr>
        </p:nvGraphicFramePr>
        <p:xfrm>
          <a:off x="387916" y="1630298"/>
          <a:ext cx="7764462" cy="990600"/>
        </p:xfrm>
        <a:graphic>
          <a:graphicData uri="http://schemas.openxmlformats.org/presentationml/2006/ole">
            <p:oleObj spid="_x0000_s32935" name="文档" r:id="rId16" imgW="7763286" imgH="994760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6403050"/>
              </p:ext>
            </p:extLst>
          </p:nvPr>
        </p:nvGraphicFramePr>
        <p:xfrm>
          <a:off x="5341228" y="1635646"/>
          <a:ext cx="3306762" cy="990600"/>
        </p:xfrm>
        <a:graphic>
          <a:graphicData uri="http://schemas.openxmlformats.org/presentationml/2006/ole">
            <p:oleObj spid="_x0000_s32936" name="文档" r:id="rId17" imgW="3307576" imgH="992300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1570834"/>
              </p:ext>
            </p:extLst>
          </p:nvPr>
        </p:nvGraphicFramePr>
        <p:xfrm>
          <a:off x="251520" y="3147814"/>
          <a:ext cx="7261225" cy="1066800"/>
        </p:xfrm>
        <a:graphic>
          <a:graphicData uri="http://schemas.openxmlformats.org/presentationml/2006/ole">
            <p:oleObj spid="_x0000_s32937" name="文档" r:id="rId18" imgW="7260537" imgH="106792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0160" y="2620898"/>
            <a:ext cx="33137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</a:rPr>
              <a:t>n</a:t>
            </a:r>
            <a:endParaRPr lang="zh-CN" altLang="en-US" sz="26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0405851"/>
              </p:ext>
            </p:extLst>
          </p:nvPr>
        </p:nvGraphicFramePr>
        <p:xfrm>
          <a:off x="236280" y="4017610"/>
          <a:ext cx="3475037" cy="1066800"/>
        </p:xfrm>
        <a:graphic>
          <a:graphicData uri="http://schemas.openxmlformats.org/presentationml/2006/ole">
            <p:oleObj spid="_x0000_s32938" name="文档" r:id="rId19" imgW="3475294" imgH="10683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861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9375" y="750639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是递增的等差数列，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7412323"/>
              </p:ext>
            </p:extLst>
          </p:nvPr>
        </p:nvGraphicFramePr>
        <p:xfrm>
          <a:off x="338768" y="4349090"/>
          <a:ext cx="3292475" cy="906462"/>
        </p:xfrm>
        <a:graphic>
          <a:graphicData uri="http://schemas.openxmlformats.org/presentationml/2006/ole">
            <p:oleObj spid="_x0000_s33855" name="文档" r:id="rId15" imgW="3292459" imgH="907926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3331774"/>
              </p:ext>
            </p:extLst>
          </p:nvPr>
        </p:nvGraphicFramePr>
        <p:xfrm>
          <a:off x="3559175" y="4349090"/>
          <a:ext cx="5470525" cy="898525"/>
        </p:xfrm>
        <a:graphic>
          <a:graphicData uri="http://schemas.openxmlformats.org/presentationml/2006/ole">
            <p:oleObj spid="_x0000_s33856" name="文档" r:id="rId16" imgW="5470504" imgH="907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5140641"/>
              </p:ext>
            </p:extLst>
          </p:nvPr>
        </p:nvGraphicFramePr>
        <p:xfrm>
          <a:off x="614278" y="843558"/>
          <a:ext cx="5470525" cy="898525"/>
        </p:xfrm>
        <a:graphic>
          <a:graphicData uri="http://schemas.openxmlformats.org/presentationml/2006/ole">
            <p:oleObj spid="_x0000_s34964" name="文档" r:id="rId15" imgW="5470504" imgH="908980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1690123"/>
              </p:ext>
            </p:extLst>
          </p:nvPr>
        </p:nvGraphicFramePr>
        <p:xfrm>
          <a:off x="611560" y="1563638"/>
          <a:ext cx="5470525" cy="898525"/>
        </p:xfrm>
        <a:graphic>
          <a:graphicData uri="http://schemas.openxmlformats.org/presentationml/2006/ole">
            <p:oleObj spid="_x0000_s34965" name="文档" r:id="rId16" imgW="5470504" imgH="91078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0431097"/>
              </p:ext>
            </p:extLst>
          </p:nvPr>
        </p:nvGraphicFramePr>
        <p:xfrm>
          <a:off x="609600" y="2249810"/>
          <a:ext cx="5470525" cy="1120775"/>
        </p:xfrm>
        <a:graphic>
          <a:graphicData uri="http://schemas.openxmlformats.org/presentationml/2006/ole">
            <p:oleObj spid="_x0000_s34966" name="文档" r:id="rId17" imgW="5470504" imgH="1121268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0148646"/>
              </p:ext>
            </p:extLst>
          </p:nvPr>
        </p:nvGraphicFramePr>
        <p:xfrm>
          <a:off x="609600" y="3147814"/>
          <a:ext cx="5470525" cy="990600"/>
        </p:xfrm>
        <a:graphic>
          <a:graphicData uri="http://schemas.openxmlformats.org/presentationml/2006/ole">
            <p:oleObj spid="_x0000_s34967" name="文档" r:id="rId18" imgW="5470504" imgH="998004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9251372"/>
              </p:ext>
            </p:extLst>
          </p:nvPr>
        </p:nvGraphicFramePr>
        <p:xfrm>
          <a:off x="601663" y="4011910"/>
          <a:ext cx="5472112" cy="990600"/>
        </p:xfrm>
        <a:graphic>
          <a:graphicData uri="http://schemas.openxmlformats.org/presentationml/2006/ole">
            <p:oleObj spid="_x0000_s34968" name="文档" r:id="rId19" imgW="5470504" imgH="9947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9908484"/>
              </p:ext>
            </p:extLst>
          </p:nvPr>
        </p:nvGraphicFramePr>
        <p:xfrm>
          <a:off x="684064" y="1731070"/>
          <a:ext cx="5472112" cy="1128712"/>
        </p:xfrm>
        <a:graphic>
          <a:graphicData uri="http://schemas.openxmlformats.org/presentationml/2006/ole">
            <p:oleObj spid="_x0000_s35929" name="文档" r:id="rId15" imgW="5470504" imgH="11288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92892" y="1010990"/>
            <a:ext cx="1851789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两式相减得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3716398"/>
              </p:ext>
            </p:extLst>
          </p:nvPr>
        </p:nvGraphicFramePr>
        <p:xfrm>
          <a:off x="592892" y="2739182"/>
          <a:ext cx="5472112" cy="1128712"/>
        </p:xfrm>
        <a:graphic>
          <a:graphicData uri="http://schemas.openxmlformats.org/presentationml/2006/ole">
            <p:oleObj spid="_x0000_s35930" name="文档" r:id="rId16" imgW="5470504" imgH="112991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2929908"/>
              </p:ext>
            </p:extLst>
          </p:nvPr>
        </p:nvGraphicFramePr>
        <p:xfrm>
          <a:off x="657280" y="3747294"/>
          <a:ext cx="5472112" cy="1128712"/>
        </p:xfrm>
        <a:graphic>
          <a:graphicData uri="http://schemas.openxmlformats.org/presentationml/2006/ole">
            <p:oleObj spid="_x0000_s35931" name="文档" r:id="rId17" imgW="5470504" imgH="11317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83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2966" y="779879"/>
            <a:ext cx="8770682" cy="42534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11.(2015·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qa</a:t>
            </a:r>
            <a:r>
              <a:rPr lang="en-US" altLang="zh-CN" sz="2600" i="1" kern="100" baseline="-250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为实数，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 smtClean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成等差数列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的值和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的通项公式；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由已知，有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1032053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递推公式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226575"/>
              </p:ext>
            </p:extLst>
          </p:nvPr>
        </p:nvGraphicFramePr>
        <p:xfrm>
          <a:off x="355998" y="1825332"/>
          <a:ext cx="7551738" cy="1112837"/>
        </p:xfrm>
        <a:graphic>
          <a:graphicData uri="http://schemas.openxmlformats.org/presentationml/2006/ole">
            <p:oleObj spid="_x0000_s37004" name="文档" r:id="rId15" imgW="7550238" imgH="111730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9074096"/>
              </p:ext>
            </p:extLst>
          </p:nvPr>
        </p:nvGraphicFramePr>
        <p:xfrm>
          <a:off x="352865" y="2575892"/>
          <a:ext cx="7551738" cy="1112837"/>
        </p:xfrm>
        <a:graphic>
          <a:graphicData uri="http://schemas.openxmlformats.org/presentationml/2006/ole">
            <p:oleObj spid="_x0000_s37005" name="文档" r:id="rId16" imgW="7550238" imgH="1118745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3499916"/>
              </p:ext>
            </p:extLst>
          </p:nvPr>
        </p:nvGraphicFramePr>
        <p:xfrm>
          <a:off x="332020" y="3182838"/>
          <a:ext cx="7551738" cy="1981200"/>
        </p:xfrm>
        <a:graphic>
          <a:graphicData uri="http://schemas.openxmlformats.org/presentationml/2006/ole">
            <p:oleObj spid="_x0000_s37006" name="文档" r:id="rId17" imgW="7550238" imgH="1988440" progId="Word.Document.12">
              <p:embed/>
            </p:oleObj>
          </a:graphicData>
        </a:graphic>
      </p:graphicFrame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0181044"/>
              </p:ext>
            </p:extLst>
          </p:nvPr>
        </p:nvGraphicFramePr>
        <p:xfrm>
          <a:off x="6294139" y="1699109"/>
          <a:ext cx="646703" cy="661238"/>
        </p:xfrm>
        <a:graphic>
          <a:graphicData uri="http://schemas.openxmlformats.org/presentationml/2006/ole">
            <p:oleObj spid="_x0000_s37007" name="Equation" r:id="rId18" imgW="279279" imgH="291973" progId="">
              <p:embed/>
            </p:oleObj>
          </a:graphicData>
        </a:graphic>
      </p:graphicFrame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392941"/>
              </p:ext>
            </p:extLst>
          </p:nvPr>
        </p:nvGraphicFramePr>
        <p:xfrm>
          <a:off x="5191159" y="2377345"/>
          <a:ext cx="494108" cy="749400"/>
        </p:xfrm>
        <a:graphic>
          <a:graphicData uri="http://schemas.openxmlformats.org/presentationml/2006/ole">
            <p:oleObj spid="_x0000_s37008" name="Equation" r:id="rId19" imgW="190417" imgH="291973" progId="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0487620"/>
              </p:ext>
            </p:extLst>
          </p:nvPr>
        </p:nvGraphicFramePr>
        <p:xfrm>
          <a:off x="4770159" y="3150765"/>
          <a:ext cx="646703" cy="661238"/>
        </p:xfrm>
        <a:graphic>
          <a:graphicData uri="http://schemas.openxmlformats.org/presentationml/2006/ole">
            <p:oleObj spid="_x0000_s37009" name="Equation" r:id="rId20" imgW="279279" imgH="291973" progId="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6577860"/>
              </p:ext>
            </p:extLst>
          </p:nvPr>
        </p:nvGraphicFramePr>
        <p:xfrm>
          <a:off x="4869414" y="3603599"/>
          <a:ext cx="494108" cy="749400"/>
        </p:xfrm>
        <a:graphic>
          <a:graphicData uri="http://schemas.openxmlformats.org/presentationml/2006/ole">
            <p:oleObj spid="_x0000_s37010" name="Equation" r:id="rId21" imgW="190417" imgH="29197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0527513"/>
              </p:ext>
            </p:extLst>
          </p:nvPr>
        </p:nvGraphicFramePr>
        <p:xfrm>
          <a:off x="350778" y="771550"/>
          <a:ext cx="7551737" cy="1112837"/>
        </p:xfrm>
        <a:graphic>
          <a:graphicData uri="http://schemas.openxmlformats.org/presentationml/2006/ole">
            <p:oleObj spid="_x0000_s38008" name="文档" r:id="rId15" imgW="7550238" imgH="111586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4673603"/>
              </p:ext>
            </p:extLst>
          </p:nvPr>
        </p:nvGraphicFramePr>
        <p:xfrm>
          <a:off x="351298" y="1563638"/>
          <a:ext cx="7551738" cy="1112838"/>
        </p:xfrm>
        <a:graphic>
          <a:graphicData uri="http://schemas.openxmlformats.org/presentationml/2006/ole">
            <p:oleObj spid="_x0000_s38009" name="文档" r:id="rId16" imgW="7550238" imgH="111730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68470" y="2420114"/>
            <a:ext cx="356059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0565628"/>
              </p:ext>
            </p:extLst>
          </p:nvPr>
        </p:nvGraphicFramePr>
        <p:xfrm>
          <a:off x="332110" y="3045326"/>
          <a:ext cx="8488362" cy="1120775"/>
        </p:xfrm>
        <a:graphic>
          <a:graphicData uri="http://schemas.openxmlformats.org/presentationml/2006/ole">
            <p:oleObj spid="_x0000_s38010" name="文档" r:id="rId17" imgW="8487000" imgH="112126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6164733"/>
              </p:ext>
            </p:extLst>
          </p:nvPr>
        </p:nvGraphicFramePr>
        <p:xfrm>
          <a:off x="395536" y="3948395"/>
          <a:ext cx="8488362" cy="1120775"/>
        </p:xfrm>
        <a:graphic>
          <a:graphicData uri="http://schemas.openxmlformats.org/presentationml/2006/ole">
            <p:oleObj spid="_x0000_s38011" name="文档" r:id="rId18" imgW="8487000" imgH="11219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8730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分组转化法求和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32" y="891530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等比数列</a:t>
            </a:r>
            <a:r>
              <a:rPr lang="en-US" altLang="zh-CN" sz="2600" kern="100" dirty="0">
                <a:latin typeface="Times New Roman"/>
                <a:ea typeface="华文细黑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分别是下表第一、二、三行中的某一个数，且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中的任何两个数不在下表的同一列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1998918"/>
              </p:ext>
            </p:extLst>
          </p:nvPr>
        </p:nvGraphicFramePr>
        <p:xfrm>
          <a:off x="1691680" y="2426558"/>
          <a:ext cx="5194676" cy="2377440"/>
        </p:xfrm>
        <a:graphic>
          <a:graphicData uri="http://schemas.openxmlformats.org/drawingml/2006/table">
            <a:tbl>
              <a:tblPr/>
              <a:tblGrid>
                <a:gridCol w="1298669"/>
                <a:gridCol w="1298669"/>
                <a:gridCol w="1298669"/>
                <a:gridCol w="1298669"/>
              </a:tblGrid>
              <a:tr h="90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第一列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第二列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第三列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第一行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第二行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6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14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第三行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18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2635" marR="32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644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77155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上述两式相减得：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9263643"/>
              </p:ext>
            </p:extLst>
          </p:nvPr>
        </p:nvGraphicFramePr>
        <p:xfrm>
          <a:off x="389399" y="1347614"/>
          <a:ext cx="7551737" cy="1189038"/>
        </p:xfrm>
        <a:graphic>
          <a:graphicData uri="http://schemas.openxmlformats.org/presentationml/2006/ole">
            <p:oleObj spid="_x0000_s39026" name="文档" r:id="rId15" imgW="7550238" imgH="111730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3000782"/>
              </p:ext>
            </p:extLst>
          </p:nvPr>
        </p:nvGraphicFramePr>
        <p:xfrm>
          <a:off x="317391" y="2139702"/>
          <a:ext cx="7551737" cy="1662113"/>
        </p:xfrm>
        <a:graphic>
          <a:graphicData uri="http://schemas.openxmlformats.org/presentationml/2006/ole">
            <p:oleObj spid="_x0000_s39027" name="文档" r:id="rId16" imgW="7550238" imgH="1662980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5291593"/>
              </p:ext>
            </p:extLst>
          </p:nvPr>
        </p:nvGraphicFramePr>
        <p:xfrm>
          <a:off x="296545" y="3505200"/>
          <a:ext cx="7551738" cy="1050925"/>
        </p:xfrm>
        <a:graphic>
          <a:graphicData uri="http://schemas.openxmlformats.org/presentationml/2006/ole">
            <p:oleObj spid="_x0000_s39028" name="文档" r:id="rId17" imgW="7550238" imgH="105278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8823548"/>
              </p:ext>
            </p:extLst>
          </p:nvPr>
        </p:nvGraphicFramePr>
        <p:xfrm>
          <a:off x="270465" y="4171166"/>
          <a:ext cx="7551738" cy="1050925"/>
        </p:xfrm>
        <a:graphic>
          <a:graphicData uri="http://schemas.openxmlformats.org/presentationml/2006/ole">
            <p:oleObj spid="_x0000_s39029" name="文档" r:id="rId18" imgW="7550238" imgH="10538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57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280" y="699542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已知等差数列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的公差为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858026"/>
              </p:ext>
            </p:extLst>
          </p:nvPr>
        </p:nvGraphicFramePr>
        <p:xfrm>
          <a:off x="355491" y="2355726"/>
          <a:ext cx="7551737" cy="1112838"/>
        </p:xfrm>
        <a:graphic>
          <a:graphicData uri="http://schemas.openxmlformats.org/presentationml/2006/ole">
            <p:oleObj spid="_x0000_s39994" name="文档" r:id="rId15" imgW="7550238" imgH="111730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9325711"/>
              </p:ext>
            </p:extLst>
          </p:nvPr>
        </p:nvGraphicFramePr>
        <p:xfrm>
          <a:off x="323528" y="3075806"/>
          <a:ext cx="7551737" cy="1112838"/>
        </p:xfrm>
        <a:graphic>
          <a:graphicData uri="http://schemas.openxmlformats.org/presentationml/2006/ole">
            <p:oleObj spid="_x0000_s39995" name="文档" r:id="rId16" imgW="7550238" imgH="111874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795886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0855598"/>
              </p:ext>
            </p:extLst>
          </p:nvPr>
        </p:nvGraphicFramePr>
        <p:xfrm>
          <a:off x="393204" y="1131590"/>
          <a:ext cx="7550150" cy="1112838"/>
        </p:xfrm>
        <a:graphic>
          <a:graphicData uri="http://schemas.openxmlformats.org/presentationml/2006/ole">
            <p:oleObj spid="_x0000_s41038" name="文档" r:id="rId15" imgW="7550238" imgH="111874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5481201"/>
              </p:ext>
            </p:extLst>
          </p:nvPr>
        </p:nvGraphicFramePr>
        <p:xfrm>
          <a:off x="404639" y="2211710"/>
          <a:ext cx="7551737" cy="1187450"/>
        </p:xfrm>
        <a:graphic>
          <a:graphicData uri="http://schemas.openxmlformats.org/presentationml/2006/ole">
            <p:oleObj spid="_x0000_s41039" name="文档" r:id="rId16" imgW="7550238" imgH="112054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1021062"/>
              </p:ext>
            </p:extLst>
          </p:nvPr>
        </p:nvGraphicFramePr>
        <p:xfrm>
          <a:off x="382414" y="3362003"/>
          <a:ext cx="7551737" cy="1120775"/>
        </p:xfrm>
        <a:graphic>
          <a:graphicData uri="http://schemas.openxmlformats.org/presentationml/2006/ole">
            <p:oleObj spid="_x0000_s41040" name="文档" r:id="rId17" imgW="7550238" imgH="11219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156155"/>
              </p:ext>
            </p:extLst>
          </p:nvPr>
        </p:nvGraphicFramePr>
        <p:xfrm>
          <a:off x="291406" y="1499761"/>
          <a:ext cx="8526462" cy="1096962"/>
        </p:xfrm>
        <a:graphic>
          <a:graphicData uri="http://schemas.openxmlformats.org/presentationml/2006/ole">
            <p:oleObj spid="_x0000_s42064" name="文档" r:id="rId15" imgW="8525147" imgH="10985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907946"/>
            <a:ext cx="235192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为偶数时，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240140"/>
              </p:ext>
            </p:extLst>
          </p:nvPr>
        </p:nvGraphicFramePr>
        <p:xfrm>
          <a:off x="248916" y="2379682"/>
          <a:ext cx="8526462" cy="1098550"/>
        </p:xfrm>
        <a:graphic>
          <a:graphicData uri="http://schemas.openxmlformats.org/presentationml/2006/ole">
            <p:oleObj spid="_x0000_s42065" name="文档" r:id="rId16" imgW="8525147" imgH="110000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99602" y="3284210"/>
            <a:ext cx="235192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为奇数时，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5671813"/>
              </p:ext>
            </p:extLst>
          </p:nvPr>
        </p:nvGraphicFramePr>
        <p:xfrm>
          <a:off x="278655" y="3915440"/>
          <a:ext cx="8526462" cy="1096962"/>
        </p:xfrm>
        <a:graphic>
          <a:graphicData uri="http://schemas.openxmlformats.org/presentationml/2006/ole">
            <p:oleObj spid="_x0000_s42066" name="文档" r:id="rId17" imgW="8525147" imgH="11000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315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6793656"/>
              </p:ext>
            </p:extLst>
          </p:nvPr>
        </p:nvGraphicFramePr>
        <p:xfrm>
          <a:off x="395536" y="866418"/>
          <a:ext cx="8526463" cy="1096962"/>
        </p:xfrm>
        <a:graphic>
          <a:graphicData uri="http://schemas.openxmlformats.org/presentationml/2006/ole">
            <p:oleObj spid="_x0000_s43083" name="文档" r:id="rId15" imgW="8525147" imgH="110000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8043086"/>
              </p:ext>
            </p:extLst>
          </p:nvPr>
        </p:nvGraphicFramePr>
        <p:xfrm>
          <a:off x="395536" y="1730514"/>
          <a:ext cx="8528050" cy="2286000"/>
        </p:xfrm>
        <a:graphic>
          <a:graphicData uri="http://schemas.openxmlformats.org/presentationml/2006/ole">
            <p:oleObj spid="_x0000_s43084" name="文档" r:id="rId16" imgW="8525147" imgH="228867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5707596"/>
              </p:ext>
            </p:extLst>
          </p:nvPr>
        </p:nvGraphicFramePr>
        <p:xfrm>
          <a:off x="339730" y="3746738"/>
          <a:ext cx="8526462" cy="1090613"/>
        </p:xfrm>
        <a:graphic>
          <a:graphicData uri="http://schemas.openxmlformats.org/presentationml/2006/ole">
            <p:oleObj spid="_x0000_s43085" name="文档" r:id="rId17" imgW="8525147" imgH="1090632" progId="Word.Document.12">
              <p:embed/>
            </p:oleObj>
          </a:graphicData>
        </a:graphic>
      </p:graphicFrame>
      <p:pic>
        <p:nvPicPr>
          <p:cNvPr id="23" name="图片 22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3556" y="444395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226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843558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时，不合题意；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时，符合题意；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时，不合题意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所以公比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2·3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 smtClean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272" y="59090"/>
            <a:ext cx="8683844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满足：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2·3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(2·3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2·3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ln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n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1)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ln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3]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2·3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1)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60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7334704"/>
              </p:ext>
            </p:extLst>
          </p:nvPr>
        </p:nvGraphicFramePr>
        <p:xfrm>
          <a:off x="539552" y="250651"/>
          <a:ext cx="6088063" cy="1096962"/>
        </p:xfrm>
        <a:graphic>
          <a:graphicData uri="http://schemas.openxmlformats.org/presentationml/2006/ole">
            <p:oleObj spid="_x0000_s2249" name="文档" r:id="rId3" imgW="6087694" imgH="109856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5141776"/>
              </p:ext>
            </p:extLst>
          </p:nvPr>
        </p:nvGraphicFramePr>
        <p:xfrm>
          <a:off x="467544" y="1186756"/>
          <a:ext cx="6088063" cy="1096962"/>
        </p:xfrm>
        <a:graphic>
          <a:graphicData uri="http://schemas.openxmlformats.org/presentationml/2006/ole">
            <p:oleObj spid="_x0000_s2250" name="文档" r:id="rId4" imgW="6087694" imgH="110000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2027179"/>
            <a:ext cx="235192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为奇数时，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2397383"/>
              </p:ext>
            </p:extLst>
          </p:nvPr>
        </p:nvGraphicFramePr>
        <p:xfrm>
          <a:off x="499492" y="2770931"/>
          <a:ext cx="6537325" cy="1096963"/>
        </p:xfrm>
        <a:graphic>
          <a:graphicData uri="http://schemas.openxmlformats.org/presentationml/2006/ole">
            <p:oleObj spid="_x0000_s2251" name="文档" r:id="rId5" imgW="6537182" imgH="109856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022039"/>
              </p:ext>
            </p:extLst>
          </p:nvPr>
        </p:nvGraphicFramePr>
        <p:xfrm>
          <a:off x="467544" y="3779043"/>
          <a:ext cx="6537325" cy="1096963"/>
        </p:xfrm>
        <a:graphic>
          <a:graphicData uri="http://schemas.openxmlformats.org/presentationml/2006/ole">
            <p:oleObj spid="_x0000_s2252" name="文档" r:id="rId6" imgW="6537182" imgH="11000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2033009"/>
              </p:ext>
            </p:extLst>
          </p:nvPr>
        </p:nvGraphicFramePr>
        <p:xfrm>
          <a:off x="467544" y="1749028"/>
          <a:ext cx="8008937" cy="1974850"/>
        </p:xfrm>
        <a:graphic>
          <a:graphicData uri="http://schemas.openxmlformats.org/presentationml/2006/ole">
            <p:oleObj spid="_x0000_s3124" name="文档" r:id="rId3" imgW="8007283" imgH="19833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1564</Words>
  <Application>Microsoft Office PowerPoint</Application>
  <PresentationFormat>全屏显示(16:9)</PresentationFormat>
  <Paragraphs>525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662</cp:revision>
  <dcterms:modified xsi:type="dcterms:W3CDTF">2016-03-03T01:02:46Z</dcterms:modified>
</cp:coreProperties>
</file>