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7" r:id="rId7"/>
    <p:sldId id="268" r:id="rId8"/>
    <p:sldId id="260" r:id="rId9"/>
    <p:sldId id="261" r:id="rId10"/>
    <p:sldId id="265" r:id="rId11"/>
    <p:sldId id="266" r:id="rId1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A7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58" y="-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3611"/>
            <a:ext cx="9144000" cy="2081389"/>
          </a:xfrm>
          <a:prstGeom prst="rect">
            <a:avLst/>
          </a:prstGeom>
        </p:spPr>
      </p:pic>
      <p:pic>
        <p:nvPicPr>
          <p:cNvPr id="11" name="Picture 5" descr="szsy"/>
          <p:cNvPicPr>
            <a:picLocks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71824"/>
            <a:ext cx="2269484" cy="26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7053486" y="5512595"/>
            <a:ext cx="2089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700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SHENZHEN   EXPERIMENTAL   SCHOOL</a:t>
            </a:r>
          </a:p>
        </p:txBody>
      </p:sp>
    </p:spTree>
    <p:extLst>
      <p:ext uri="{BB962C8B-B14F-4D97-AF65-F5344CB8AC3E}">
        <p14:creationId xmlns:p14="http://schemas.microsoft.com/office/powerpoint/2010/main" val="315367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95" y="3457567"/>
            <a:ext cx="3698105" cy="213742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5437787"/>
            <a:ext cx="9144000" cy="277213"/>
          </a:xfrm>
          <a:prstGeom prst="rect">
            <a:avLst/>
          </a:prstGeom>
          <a:solidFill>
            <a:srgbClr val="212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292080" y="3877613"/>
            <a:ext cx="936104" cy="1320147"/>
          </a:xfrm>
          <a:prstGeom prst="rect">
            <a:avLst/>
          </a:prstGeo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5" descr="szsy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67" y="5468061"/>
            <a:ext cx="1891237" cy="22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291162" y="5485189"/>
            <a:ext cx="2089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700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SHENZHEN   EXPERIMENTAL   SCHOOL</a:t>
            </a:r>
          </a:p>
        </p:txBody>
      </p:sp>
    </p:spTree>
    <p:extLst>
      <p:ext uri="{BB962C8B-B14F-4D97-AF65-F5344CB8AC3E}">
        <p14:creationId xmlns:p14="http://schemas.microsoft.com/office/powerpoint/2010/main" val="237391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57" y="4140460"/>
            <a:ext cx="2452242" cy="141734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5437787"/>
            <a:ext cx="9144000" cy="277213"/>
          </a:xfrm>
          <a:prstGeom prst="rect">
            <a:avLst/>
          </a:prstGeom>
          <a:solidFill>
            <a:srgbClr val="212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660232" y="4417673"/>
            <a:ext cx="432048" cy="960107"/>
          </a:xfrm>
          <a:prstGeom prst="rect">
            <a:avLst/>
          </a:prstGeo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5" descr="szsy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67" y="5468061"/>
            <a:ext cx="1891237" cy="22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5291162" y="5485189"/>
            <a:ext cx="2089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700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SHENZHEN   EXPERIMENTAL   SCHOOL</a:t>
            </a:r>
          </a:p>
        </p:txBody>
      </p:sp>
    </p:spTree>
    <p:extLst>
      <p:ext uri="{BB962C8B-B14F-4D97-AF65-F5344CB8AC3E}">
        <p14:creationId xmlns:p14="http://schemas.microsoft.com/office/powerpoint/2010/main" val="294142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7707"/>
            <a:ext cx="9144000" cy="997293"/>
          </a:xfrm>
          <a:prstGeom prst="rect">
            <a:avLst/>
          </a:prstGeom>
        </p:spPr>
      </p:pic>
      <p:pic>
        <p:nvPicPr>
          <p:cNvPr id="6" name="Picture 5" descr="szsy"/>
          <p:cNvPicPr>
            <a:picLocks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71824"/>
            <a:ext cx="2269484" cy="26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7053486" y="5512595"/>
            <a:ext cx="2089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700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SHENZHEN   EXPERIMENTAL   SCHOOL</a:t>
            </a:r>
          </a:p>
        </p:txBody>
      </p:sp>
    </p:spTree>
    <p:extLst>
      <p:ext uri="{BB962C8B-B14F-4D97-AF65-F5344CB8AC3E}">
        <p14:creationId xmlns:p14="http://schemas.microsoft.com/office/powerpoint/2010/main" val="162654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87959"/>
            <a:ext cx="9143245" cy="153911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14114" y="4117640"/>
            <a:ext cx="9144000" cy="9001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5" descr="szsy"/>
          <p:cNvPicPr>
            <a:picLocks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71824"/>
            <a:ext cx="2269484" cy="26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7053486" y="5512595"/>
            <a:ext cx="2089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700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SHENZHEN   EXPERIMENTAL   SCHOOL</a:t>
            </a:r>
          </a:p>
        </p:txBody>
      </p:sp>
    </p:spTree>
    <p:extLst>
      <p:ext uri="{BB962C8B-B14F-4D97-AF65-F5344CB8AC3E}">
        <p14:creationId xmlns:p14="http://schemas.microsoft.com/office/powerpoint/2010/main" val="73532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87959"/>
            <a:ext cx="9143245" cy="153911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14114" y="4117640"/>
            <a:ext cx="9144000" cy="9001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5" descr="szsy"/>
          <p:cNvPicPr>
            <a:picLocks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71824"/>
            <a:ext cx="2269484" cy="26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7053486" y="5512595"/>
            <a:ext cx="2089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700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SHENZHEN   EXPERIMENTAL   SCHOOL</a:t>
            </a:r>
          </a:p>
        </p:txBody>
      </p:sp>
    </p:spTree>
    <p:extLst>
      <p:ext uri="{BB962C8B-B14F-4D97-AF65-F5344CB8AC3E}">
        <p14:creationId xmlns:p14="http://schemas.microsoft.com/office/powerpoint/2010/main" val="293541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87959"/>
            <a:ext cx="9143245" cy="153911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14114" y="4117640"/>
            <a:ext cx="9144000" cy="9001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5" descr="szsy"/>
          <p:cNvPicPr>
            <a:picLocks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71824"/>
            <a:ext cx="2269484" cy="26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7053486" y="5512595"/>
            <a:ext cx="2089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700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SHENZHEN   EXPERIMENTAL   SCHOOL</a:t>
            </a:r>
          </a:p>
        </p:txBody>
      </p:sp>
    </p:spTree>
    <p:extLst>
      <p:ext uri="{BB962C8B-B14F-4D97-AF65-F5344CB8AC3E}">
        <p14:creationId xmlns:p14="http://schemas.microsoft.com/office/powerpoint/2010/main" val="331173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2616200"/>
            <a:ext cx="9144000" cy="30988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2679" y="2609535"/>
            <a:ext cx="9144000" cy="26764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5" descr="szsy"/>
          <p:cNvPicPr>
            <a:picLocks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71824"/>
            <a:ext cx="2269484" cy="26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7053486" y="5512595"/>
            <a:ext cx="2089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700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SHENZHEN   EXPERIMENTAL   SCHOOL</a:t>
            </a:r>
          </a:p>
        </p:txBody>
      </p:sp>
    </p:spTree>
    <p:extLst>
      <p:ext uri="{BB962C8B-B14F-4D97-AF65-F5344CB8AC3E}">
        <p14:creationId xmlns:p14="http://schemas.microsoft.com/office/powerpoint/2010/main" val="86122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4177647"/>
            <a:ext cx="9144000" cy="15373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2679" y="4177647"/>
            <a:ext cx="9144000" cy="11083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5" descr="szsy"/>
          <p:cNvPicPr>
            <a:picLocks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71824"/>
            <a:ext cx="2269484" cy="26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7053486" y="5512595"/>
            <a:ext cx="2089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700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SHENZHEN   EXPERIMENTAL   SCHOOL</a:t>
            </a:r>
          </a:p>
        </p:txBody>
      </p:sp>
    </p:spTree>
    <p:extLst>
      <p:ext uri="{BB962C8B-B14F-4D97-AF65-F5344CB8AC3E}">
        <p14:creationId xmlns:p14="http://schemas.microsoft.com/office/powerpoint/2010/main" val="330544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95" y="3457567"/>
            <a:ext cx="3698105" cy="213742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5437787"/>
            <a:ext cx="9144000" cy="277213"/>
          </a:xfrm>
          <a:prstGeom prst="rect">
            <a:avLst/>
          </a:prstGeom>
          <a:solidFill>
            <a:srgbClr val="212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292080" y="3877613"/>
            <a:ext cx="936104" cy="1320147"/>
          </a:xfrm>
          <a:prstGeom prst="rect">
            <a:avLst/>
          </a:prstGeo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5" descr="szsy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67" y="5468061"/>
            <a:ext cx="1891237" cy="22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6"/>
          <p:cNvSpPr txBox="1">
            <a:spLocks noChangeArrowheads="1"/>
          </p:cNvSpPr>
          <p:nvPr userDrawn="1"/>
        </p:nvSpPr>
        <p:spPr bwMode="auto">
          <a:xfrm>
            <a:off x="5291162" y="5485189"/>
            <a:ext cx="2089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700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SHENZHEN   EXPERIMENTAL   SCHOOL</a:t>
            </a:r>
          </a:p>
        </p:txBody>
      </p:sp>
    </p:spTree>
    <p:extLst>
      <p:ext uri="{BB962C8B-B14F-4D97-AF65-F5344CB8AC3E}">
        <p14:creationId xmlns:p14="http://schemas.microsoft.com/office/powerpoint/2010/main" val="328240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57" y="4140460"/>
            <a:ext cx="2452242" cy="141734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5437787"/>
            <a:ext cx="9144000" cy="277213"/>
          </a:xfrm>
          <a:prstGeom prst="rect">
            <a:avLst/>
          </a:prstGeom>
          <a:solidFill>
            <a:srgbClr val="212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660232" y="4417673"/>
            <a:ext cx="432048" cy="960107"/>
          </a:xfrm>
          <a:prstGeom prst="rect">
            <a:avLst/>
          </a:prstGeo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5" descr="szsy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67" y="5468061"/>
            <a:ext cx="1891237" cy="22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5291162" y="5485189"/>
            <a:ext cx="20891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700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</a:rPr>
              <a:t>SHENZHEN   EXPERIMENTAL   SCHOOL</a:t>
            </a:r>
          </a:p>
        </p:txBody>
      </p:sp>
    </p:spTree>
    <p:extLst>
      <p:ext uri="{BB962C8B-B14F-4D97-AF65-F5344CB8AC3E}">
        <p14:creationId xmlns:p14="http://schemas.microsoft.com/office/powerpoint/2010/main" val="413713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ontrol" Target="../activeX/activeX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3082" name="ShockwaveFlash1" r:id="rId14" imgW="520560" imgH="174600"/>
        </mc:Choice>
        <mc:Fallback>
          <p:control name="ShockwaveFlash1" r:id="rId14" imgW="520560" imgH="1746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51863" y="60325"/>
                  <a:ext cx="520700" cy="1444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3656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6" r:id="rId5"/>
    <p:sldLayoutId id="2147483660" r:id="rId6"/>
    <p:sldLayoutId id="2147483661" r:id="rId7"/>
    <p:sldLayoutId id="2147483651" r:id="rId8"/>
    <p:sldLayoutId id="2147483654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8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2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2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2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8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9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3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1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0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20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0" smtClean="0">
            <a:solidFill>
              <a:schemeClr val="bg1"/>
            </a:solidFill>
            <a:latin typeface="Vladimir Script" panose="03050402040407070305" pitchFamily="66" charset="0"/>
            <a:ea typeface="华文行楷" panose="02010800040101010101" pitchFamily="2" charset="-122"/>
            <a:cs typeface=".黑体-日本语" panose="020B0604000101010104" pitchFamily="34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0</Words>
  <Application>Microsoft Office PowerPoint</Application>
  <PresentationFormat>全屏显示(16:10)</PresentationFormat>
  <Paragraphs>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Dajun Kang</dc:creator>
  <cp:lastModifiedBy>Dajun Kang</cp:lastModifiedBy>
  <cp:revision>29</cp:revision>
  <dcterms:created xsi:type="dcterms:W3CDTF">2015-12-14T07:40:08Z</dcterms:created>
  <dcterms:modified xsi:type="dcterms:W3CDTF">2016-09-05T00:26:02Z</dcterms:modified>
</cp:coreProperties>
</file>