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D88B-7D59-4048-BC5C-E89E0644D60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7550-1E29-47B1-B3ED-376CBA9B3E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3390.htm" TargetMode="External"/><Relationship Id="rId3" Type="http://schemas.openxmlformats.org/officeDocument/2006/relationships/hyperlink" Target="http://baike.baidu.com/view/84346.htm" TargetMode="External"/><Relationship Id="rId7" Type="http://schemas.openxmlformats.org/officeDocument/2006/relationships/hyperlink" Target="http://baike.baidu.com/view/235316.htm" TargetMode="External"/><Relationship Id="rId2" Type="http://schemas.openxmlformats.org/officeDocument/2006/relationships/hyperlink" Target="http://baike.baidu.com/view/26580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26625.htm" TargetMode="External"/><Relationship Id="rId5" Type="http://schemas.openxmlformats.org/officeDocument/2006/relationships/hyperlink" Target="http://baike.baidu.com/view/26732.htm" TargetMode="External"/><Relationship Id="rId4" Type="http://schemas.openxmlformats.org/officeDocument/2006/relationships/hyperlink" Target="http://baike.baidu.com/subview/149/5047253.htm" TargetMode="External"/><Relationship Id="rId9" Type="http://schemas.openxmlformats.org/officeDocument/2006/relationships/hyperlink" Target="http://baike.baidu.com/view/190748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说明物质的一个性质。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下列成分都可以做表语：</a:t>
            </a:r>
            <a:r>
              <a:rPr lang="zh-CN" altLang="en-US" dirty="0" smtClean="0">
                <a:solidFill>
                  <a:schemeClr val="tx1"/>
                </a:solidFill>
                <a:hlinkClick r:id="rId2"/>
              </a:rPr>
              <a:t>名词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形容词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4"/>
              </a:rPr>
              <a:t>副词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5"/>
              </a:rPr>
              <a:t>动词不定式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6"/>
              </a:rPr>
              <a:t>动名词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7"/>
              </a:rPr>
              <a:t>过去分词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8"/>
              </a:rPr>
              <a:t>现在分词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hlinkClick r:id="rId9"/>
              </a:rPr>
              <a:t>表语从句</a:t>
            </a:r>
            <a:r>
              <a:rPr lang="zh-CN" altLang="en-US" dirty="0" smtClean="0">
                <a:solidFill>
                  <a:schemeClr val="tx1"/>
                </a:solidFill>
              </a:rPr>
              <a:t>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系表结构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11247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系动词：</a:t>
            </a:r>
            <a:r>
              <a:rPr lang="en-US" altLang="zh-CN" dirty="0" smtClean="0"/>
              <a:t>be </a:t>
            </a:r>
            <a:r>
              <a:rPr lang="zh-CN" altLang="en-US" dirty="0" smtClean="0"/>
              <a:t>动词，感官动词，趋势动词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4525963"/>
          </a:xfrm>
        </p:spPr>
        <p:txBody>
          <a:bodyPr/>
          <a:lstStyle/>
          <a:p>
            <a:r>
              <a:rPr lang="en-US" altLang="zh-CN" dirty="0" smtClean="0"/>
              <a:t>1) Be </a:t>
            </a:r>
            <a:r>
              <a:rPr lang="zh-CN" altLang="en-US" dirty="0" smtClean="0"/>
              <a:t>动词：</a:t>
            </a:r>
            <a:r>
              <a:rPr lang="en-US" altLang="zh-CN" dirty="0" smtClean="0"/>
              <a:t>am, is, are, was, were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感官动词：</a:t>
            </a:r>
            <a:r>
              <a:rPr lang="en-US" altLang="zh-CN" dirty="0" smtClean="0"/>
              <a:t>sound, look, </a:t>
            </a:r>
            <a:r>
              <a:rPr lang="en-US" altLang="zh-CN" dirty="0" err="1" smtClean="0"/>
              <a:t>keep,taste</a:t>
            </a:r>
            <a:r>
              <a:rPr lang="en-US" altLang="zh-CN" dirty="0" smtClean="0"/>
              <a:t>, feel, smell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3) </a:t>
            </a:r>
            <a:r>
              <a:rPr lang="zh-CN" altLang="en-US" dirty="0" smtClean="0"/>
              <a:t>趋势动词：</a:t>
            </a:r>
            <a:r>
              <a:rPr lang="en-US" altLang="zh-CN" dirty="0" smtClean="0"/>
              <a:t>appear, become, grow, get, turn, seem, </a:t>
            </a:r>
            <a:r>
              <a:rPr lang="en-US" altLang="zh-CN" dirty="0" err="1" smtClean="0"/>
              <a:t>remain,go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1)</a:t>
            </a:r>
            <a:r>
              <a:rPr lang="zh-CN" altLang="en-US" dirty="0" smtClean="0">
                <a:solidFill>
                  <a:srgbClr val="FF0000"/>
                </a:solidFill>
              </a:rPr>
              <a:t> 名词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 am.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 am a student.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形容词：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He became.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He became strong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3) </a:t>
            </a:r>
            <a:r>
              <a:rPr lang="zh-CN" altLang="en-US" dirty="0" smtClean="0">
                <a:solidFill>
                  <a:srgbClr val="FF0000"/>
                </a:solidFill>
              </a:rPr>
              <a:t>副词：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She remained.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She remained there.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现在分词：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The story seemed.</a:t>
            </a:r>
            <a:r>
              <a:rPr lang="zh-CN" altLang="en-US" dirty="0" smtClean="0"/>
              <a:t>（这个故事似乎。）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The story seemed interesting.</a:t>
            </a:r>
          </a:p>
          <a:p>
            <a:r>
              <a:rPr lang="zh-CN" altLang="en-US" dirty="0" smtClean="0"/>
              <a:t>（这个故事看起来很有趣。）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686800" cy="59046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5)</a:t>
            </a:r>
            <a:r>
              <a:rPr lang="zh-CN" altLang="en-US" dirty="0" smtClean="0">
                <a:solidFill>
                  <a:srgbClr val="FF0000"/>
                </a:solidFill>
              </a:rPr>
              <a:t> 过去分词：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The window seemed.</a:t>
            </a:r>
            <a:r>
              <a:rPr lang="zh-CN" altLang="en-US" dirty="0" smtClean="0"/>
              <a:t>（窗口似乎。）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The window seemed broken.</a:t>
            </a:r>
          </a:p>
          <a:p>
            <a:r>
              <a:rPr lang="zh-CN" altLang="en-US" dirty="0" smtClean="0"/>
              <a:t>（窗口似乎</a:t>
            </a:r>
            <a:r>
              <a:rPr lang="zh-CN" altLang="en-US" dirty="0"/>
              <a:t>是</a:t>
            </a:r>
            <a:r>
              <a:rPr lang="zh-CN" altLang="en-US" dirty="0" smtClean="0"/>
              <a:t>破</a:t>
            </a:r>
            <a:r>
              <a:rPr lang="zh-CN" altLang="en-US" dirty="0"/>
              <a:t>的</a:t>
            </a:r>
            <a:r>
              <a:rPr lang="zh-CN" altLang="en-US" dirty="0" smtClean="0"/>
              <a:t>。）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6)</a:t>
            </a:r>
            <a:r>
              <a:rPr lang="zh-CN" altLang="en-US" dirty="0" smtClean="0">
                <a:solidFill>
                  <a:srgbClr val="FF0000"/>
                </a:solidFill>
              </a:rPr>
              <a:t> 动名词：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His job is teach English.</a:t>
            </a:r>
          </a:p>
          <a:p>
            <a:r>
              <a:rPr lang="zh-CN" altLang="en-US" dirty="0" smtClean="0"/>
              <a:t>（他的工作是教英语。）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His job is teaching English.</a:t>
            </a:r>
          </a:p>
          <a:p>
            <a:r>
              <a:rPr lang="zh-CN" altLang="en-US" dirty="0" smtClean="0"/>
              <a:t>（他的工作是教英语。）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7)</a:t>
            </a:r>
            <a:r>
              <a:rPr lang="zh-CN" altLang="en-US" dirty="0" smtClean="0">
                <a:solidFill>
                  <a:srgbClr val="FF0000"/>
                </a:solidFill>
              </a:rPr>
              <a:t> 动词不定式：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Her plan is become the winner in the game.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Right</a:t>
            </a:r>
            <a:r>
              <a:rPr lang="zh-CN" altLang="en-US" dirty="0"/>
              <a:t>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 plan is to become the winner in the game.</a:t>
            </a:r>
          </a:p>
          <a:p>
            <a:r>
              <a:rPr lang="zh-CN" altLang="en-US" dirty="0" smtClean="0"/>
              <a:t>（她的计划是成为游戏的赢家。）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264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8)</a:t>
            </a:r>
            <a:r>
              <a:rPr lang="zh-CN" altLang="en-US" dirty="0" smtClean="0">
                <a:solidFill>
                  <a:srgbClr val="FF0000"/>
                </a:solidFill>
              </a:rPr>
              <a:t> 表语从句：</a:t>
            </a:r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question is.</a:t>
            </a:r>
            <a:r>
              <a:rPr lang="zh-CN" altLang="en-US" dirty="0" smtClean="0"/>
              <a:t>（问题是）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question is whether he will come here in time tomorrow.</a:t>
            </a:r>
          </a:p>
          <a:p>
            <a:r>
              <a:rPr lang="zh-CN" altLang="en-US" dirty="0" smtClean="0"/>
              <a:t>（问题是他是否会在明天来这里的时候。）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question is what he is going to do next.</a:t>
            </a:r>
          </a:p>
          <a:p>
            <a:r>
              <a:rPr lang="zh-CN" altLang="en-US" dirty="0" smtClean="0"/>
              <a:t>（问题是他接下来要做什么。）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question is how he has managed to solve the problem by himself.</a:t>
            </a:r>
          </a:p>
          <a:p>
            <a:r>
              <a:rPr lang="zh-CN" altLang="en-US" dirty="0" smtClean="0"/>
              <a:t>（问题是他是如何设法自己解决问题。）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362</Words>
  <Application>Microsoft Office PowerPoint</Application>
  <PresentationFormat>全屏显示(4:3)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系表结构</vt:lpstr>
      <vt:lpstr> 系动词：be 动词，感官动词，趋势动词 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系表结构</dc:title>
  <dc:creator>USER</dc:creator>
  <cp:lastModifiedBy>USER</cp:lastModifiedBy>
  <cp:revision>1</cp:revision>
  <dcterms:created xsi:type="dcterms:W3CDTF">2015-10-22T02:59:55Z</dcterms:created>
  <dcterms:modified xsi:type="dcterms:W3CDTF">2015-10-22T03:50:38Z</dcterms:modified>
</cp:coreProperties>
</file>