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4" r:id="rId3"/>
    <p:sldId id="265" r:id="rId4"/>
    <p:sldId id="259" r:id="rId5"/>
    <p:sldId id="261" r:id="rId6"/>
    <p:sldId id="262" r:id="rId7"/>
    <p:sldId id="266" r:id="rId8"/>
    <p:sldId id="269" r:id="rId9"/>
    <p:sldId id="272" r:id="rId10"/>
    <p:sldId id="275" r:id="rId11"/>
    <p:sldId id="312" r:id="rId12"/>
    <p:sldId id="279" r:id="rId13"/>
    <p:sldId id="283" r:id="rId14"/>
    <p:sldId id="285" r:id="rId15"/>
    <p:sldId id="288" r:id="rId16"/>
    <p:sldId id="289" r:id="rId17"/>
    <p:sldId id="291" r:id="rId18"/>
    <p:sldId id="293" r:id="rId19"/>
    <p:sldId id="294" r:id="rId20"/>
    <p:sldId id="297" r:id="rId21"/>
    <p:sldId id="299" r:id="rId22"/>
    <p:sldId id="302" r:id="rId23"/>
    <p:sldId id="304" r:id="rId24"/>
    <p:sldId id="305" r:id="rId25"/>
    <p:sldId id="307" r:id="rId26"/>
    <p:sldId id="309" r:id="rId27"/>
    <p:sldId id="31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CC111-391D-4633-B331-9277B0BE7D74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6D822-D228-447D-9233-37F81FCD8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8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9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16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0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9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6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74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3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99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4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30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1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6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Microsoft_Word_97_-_2003___38.doc"/><Relationship Id="rId7" Type="http://schemas.openxmlformats.org/officeDocument/2006/relationships/oleObject" Target="../embeddings/Microsoft_Word_97_-_2003___40.doc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emf"/><Relationship Id="rId11" Type="http://schemas.openxmlformats.org/officeDocument/2006/relationships/oleObject" Target="../embeddings/Microsoft_Word_97_-_2003___42.doc"/><Relationship Id="rId5" Type="http://schemas.openxmlformats.org/officeDocument/2006/relationships/oleObject" Target="../embeddings/Microsoft_Word_97_-_2003___39.doc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Microsoft_Word_97_-_2003___41.doc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Microsoft_Word_97_-_2003___43.doc"/><Relationship Id="rId7" Type="http://schemas.openxmlformats.org/officeDocument/2006/relationships/oleObject" Target="../embeddings/Microsoft_Word_97_-_2003___4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emf"/><Relationship Id="rId5" Type="http://schemas.openxmlformats.org/officeDocument/2006/relationships/oleObject" Target="../embeddings/Microsoft_Word_97_-_2003___44.doc"/><Relationship Id="rId4" Type="http://schemas.openxmlformats.org/officeDocument/2006/relationships/image" Target="../media/image4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Microsoft_Word_97_-_2003___46.doc"/><Relationship Id="rId7" Type="http://schemas.openxmlformats.org/officeDocument/2006/relationships/oleObject" Target="../embeddings/Microsoft_Word_97_-_2003___4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emf"/><Relationship Id="rId5" Type="http://schemas.openxmlformats.org/officeDocument/2006/relationships/oleObject" Target="../embeddings/Microsoft_Word_97_-_2003___47.doc"/><Relationship Id="rId4" Type="http://schemas.openxmlformats.org/officeDocument/2006/relationships/image" Target="../media/image4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Microsoft_Word_97_-_2003___49.doc"/><Relationship Id="rId7" Type="http://schemas.openxmlformats.org/officeDocument/2006/relationships/oleObject" Target="../embeddings/Microsoft_Word_97_-_2003___5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emf"/><Relationship Id="rId5" Type="http://schemas.openxmlformats.org/officeDocument/2006/relationships/oleObject" Target="../embeddings/Microsoft_Word_97_-_2003___50.doc"/><Relationship Id="rId4" Type="http://schemas.openxmlformats.org/officeDocument/2006/relationships/image" Target="../media/image4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Microsoft_Word_97_-_2003___52.doc"/><Relationship Id="rId7" Type="http://schemas.openxmlformats.org/officeDocument/2006/relationships/oleObject" Target="../embeddings/Microsoft_Word_97_-_2003___5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emf"/><Relationship Id="rId5" Type="http://schemas.openxmlformats.org/officeDocument/2006/relationships/oleObject" Target="../embeddings/Microsoft_Word_97_-_2003___53.doc"/><Relationship Id="rId4" Type="http://schemas.openxmlformats.org/officeDocument/2006/relationships/image" Target="../media/image5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Microsoft_Word_97_-_2003___56.doc"/><Relationship Id="rId7" Type="http://schemas.openxmlformats.org/officeDocument/2006/relationships/oleObject" Target="../embeddings/Microsoft_Word_97_-_2003___5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emf"/><Relationship Id="rId5" Type="http://schemas.openxmlformats.org/officeDocument/2006/relationships/oleObject" Target="../embeddings/Microsoft_Word_97_-_2003___57.doc"/><Relationship Id="rId4" Type="http://schemas.openxmlformats.org/officeDocument/2006/relationships/image" Target="../media/image5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emf"/><Relationship Id="rId5" Type="http://schemas.openxmlformats.org/officeDocument/2006/relationships/oleObject" Target="../embeddings/Microsoft_Word_97_-_2003___60.doc"/><Relationship Id="rId4" Type="http://schemas.openxmlformats.org/officeDocument/2006/relationships/image" Target="../media/image5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2.emf"/><Relationship Id="rId5" Type="http://schemas.openxmlformats.org/officeDocument/2006/relationships/oleObject" Target="../embeddings/Microsoft_Word_97_-_2003___63.doc"/><Relationship Id="rId4" Type="http://schemas.openxmlformats.org/officeDocument/2006/relationships/image" Target="../media/image6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Microsoft_Word_97_-_2003___6.doc"/><Relationship Id="rId18" Type="http://schemas.openxmlformats.org/officeDocument/2006/relationships/image" Target="../media/image8.emf"/><Relationship Id="rId3" Type="http://schemas.openxmlformats.org/officeDocument/2006/relationships/oleObject" Target="../embeddings/Microsoft_Word_97_-_2003___1.doc"/><Relationship Id="rId21" Type="http://schemas.openxmlformats.org/officeDocument/2006/relationships/oleObject" Target="../embeddings/Microsoft_Word_97_-_2003___10.doc"/><Relationship Id="rId7" Type="http://schemas.openxmlformats.org/officeDocument/2006/relationships/oleObject" Target="../embeddings/Microsoft_Word_97_-_2003___3.doc"/><Relationship Id="rId12" Type="http://schemas.openxmlformats.org/officeDocument/2006/relationships/image" Target="../media/image5.emf"/><Relationship Id="rId17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Microsoft_Word_97_-_2003___5.doc"/><Relationship Id="rId5" Type="http://schemas.openxmlformats.org/officeDocument/2006/relationships/oleObject" Target="../embeddings/Microsoft_Word_97_-_2003___2.doc"/><Relationship Id="rId15" Type="http://schemas.openxmlformats.org/officeDocument/2006/relationships/oleObject" Target="../embeddings/Microsoft_Word_97_-_2003___7.doc"/><Relationship Id="rId10" Type="http://schemas.openxmlformats.org/officeDocument/2006/relationships/image" Target="../media/image4.emf"/><Relationship Id="rId19" Type="http://schemas.openxmlformats.org/officeDocument/2006/relationships/oleObject" Target="../embeddings/Microsoft_Word_97_-_2003___9.doc"/><Relationship Id="rId4" Type="http://schemas.openxmlformats.org/officeDocument/2006/relationships/image" Target="../media/image1.emf"/><Relationship Id="rId9" Type="http://schemas.openxmlformats.org/officeDocument/2006/relationships/oleObject" Target="../embeddings/Microsoft_Word_97_-_2003___4.doc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4.emf"/><Relationship Id="rId5" Type="http://schemas.openxmlformats.org/officeDocument/2006/relationships/oleObject" Target="../embeddings/Microsoft_Word_97_-_2003___65.doc"/><Relationship Id="rId4" Type="http://schemas.openxmlformats.org/officeDocument/2006/relationships/image" Target="../media/image6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Microsoft_Word_97_-_2003___66.doc"/><Relationship Id="rId7" Type="http://schemas.openxmlformats.org/officeDocument/2006/relationships/oleObject" Target="../embeddings/Microsoft_Word_97_-_2003___6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6.emf"/><Relationship Id="rId5" Type="http://schemas.openxmlformats.org/officeDocument/2006/relationships/oleObject" Target="../embeddings/Microsoft_Word_97_-_2003___67.doc"/><Relationship Id="rId4" Type="http://schemas.openxmlformats.org/officeDocument/2006/relationships/image" Target="../media/image6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Microsoft_Word_97_-_2003___69.doc"/><Relationship Id="rId7" Type="http://schemas.openxmlformats.org/officeDocument/2006/relationships/oleObject" Target="../embeddings/Microsoft_Word_97_-_2003___7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9.emf"/><Relationship Id="rId5" Type="http://schemas.openxmlformats.org/officeDocument/2006/relationships/oleObject" Target="../embeddings/Microsoft_Word_97_-_2003___70.doc"/><Relationship Id="rId4" Type="http://schemas.openxmlformats.org/officeDocument/2006/relationships/image" Target="../media/image6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Microsoft_Word_97_-_2003___73.doc"/><Relationship Id="rId7" Type="http://schemas.openxmlformats.org/officeDocument/2006/relationships/oleObject" Target="../embeddings/Microsoft_Word_97_-_2003___7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3.emf"/><Relationship Id="rId5" Type="http://schemas.openxmlformats.org/officeDocument/2006/relationships/oleObject" Target="../embeddings/Microsoft_Word_97_-_2003___74.doc"/><Relationship Id="rId4" Type="http://schemas.openxmlformats.org/officeDocument/2006/relationships/image" Target="../media/image7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Microsoft_Word_97_-_2003___76.doc"/><Relationship Id="rId7" Type="http://schemas.openxmlformats.org/officeDocument/2006/relationships/oleObject" Target="../embeddings/Microsoft_Word_97_-_2003___7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6.emf"/><Relationship Id="rId5" Type="http://schemas.openxmlformats.org/officeDocument/2006/relationships/oleObject" Target="../embeddings/Microsoft_Word_97_-_2003___77.doc"/><Relationship Id="rId4" Type="http://schemas.openxmlformats.org/officeDocument/2006/relationships/image" Target="../media/image7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emf"/><Relationship Id="rId5" Type="http://schemas.openxmlformats.org/officeDocument/2006/relationships/oleObject" Target="../embeddings/Microsoft_Word_97_-_2003___80.doc"/><Relationship Id="rId4" Type="http://schemas.openxmlformats.org/officeDocument/2006/relationships/image" Target="../media/image7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8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Microsoft_Word_97_-_2003___12.doc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Microsoft_Word_97_-_2003___13.doc"/><Relationship Id="rId7" Type="http://schemas.openxmlformats.org/officeDocument/2006/relationships/oleObject" Target="../embeddings/Microsoft_Word_97_-_2003___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Microsoft_Word_97_-_2003___14.doc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Microsoft_Word_97_-_2003___16.doc"/><Relationship Id="rId7" Type="http://schemas.openxmlformats.org/officeDocument/2006/relationships/oleObject" Target="../embeddings/Microsoft_Word_97_-_2003___1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oleObject" Target="../embeddings/Microsoft_Word_97_-_2003___17.doc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Microsoft_Word_97_-_2003___19.doc"/><Relationship Id="rId7" Type="http://schemas.openxmlformats.org/officeDocument/2006/relationships/oleObject" Target="../embeddings/Microsoft_Word_97_-_2003___2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oleObject" Target="../embeddings/Microsoft_Word_97_-_2003___20.doc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Microsoft_Word_97_-_2003___27.doc"/><Relationship Id="rId3" Type="http://schemas.openxmlformats.org/officeDocument/2006/relationships/oleObject" Target="../embeddings/Microsoft_Word_97_-_2003___22.doc"/><Relationship Id="rId7" Type="http://schemas.openxmlformats.org/officeDocument/2006/relationships/oleObject" Target="../embeddings/Microsoft_Word_97_-_2003___24.doc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emf"/><Relationship Id="rId11" Type="http://schemas.openxmlformats.org/officeDocument/2006/relationships/oleObject" Target="../embeddings/Microsoft_Word_97_-_2003___26.doc"/><Relationship Id="rId5" Type="http://schemas.openxmlformats.org/officeDocument/2006/relationships/oleObject" Target="../embeddings/Microsoft_Word_97_-_2003___23.doc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Microsoft_Word_97_-_2003___25.doc"/><Relationship Id="rId14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Microsoft_Word_97_-_2003___28.doc"/><Relationship Id="rId7" Type="http://schemas.openxmlformats.org/officeDocument/2006/relationships/oleObject" Target="../embeddings/Microsoft_Word_97_-_2003___30.doc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11" Type="http://schemas.openxmlformats.org/officeDocument/2006/relationships/oleObject" Target="../embeddings/Microsoft_Word_97_-_2003___32.doc"/><Relationship Id="rId5" Type="http://schemas.openxmlformats.org/officeDocument/2006/relationships/oleObject" Target="../embeddings/Microsoft_Word_97_-_2003___29.doc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Microsoft_Word_97_-_2003___31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Microsoft_Word_97_-_2003___33.doc"/><Relationship Id="rId7" Type="http://schemas.openxmlformats.org/officeDocument/2006/relationships/oleObject" Target="../embeddings/Microsoft_Word_97_-_2003___35.doc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emf"/><Relationship Id="rId11" Type="http://schemas.openxmlformats.org/officeDocument/2006/relationships/oleObject" Target="../embeddings/Microsoft_Word_97_-_2003___37.doc"/><Relationship Id="rId5" Type="http://schemas.openxmlformats.org/officeDocument/2006/relationships/oleObject" Target="../embeddings/Microsoft_Word_97_-_2003___34.doc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Microsoft_Word_97_-_2003___36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21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简单的三角恒等变换</a:t>
            </a:r>
            <a:endParaRPr lang="en-US" altLang="zh-CN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483336"/>
              </p:ext>
            </p:extLst>
          </p:nvPr>
        </p:nvGraphicFramePr>
        <p:xfrm>
          <a:off x="1312863" y="657225"/>
          <a:ext cx="8815387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Document" r:id="rId3" imgW="7402304" imgH="1239499" progId="Word.Document.8">
                  <p:embed/>
                </p:oleObj>
              </mc:Choice>
              <mc:Fallback>
                <p:oleObj name="Document" r:id="rId3" imgW="7402304" imgH="12394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657225"/>
                        <a:ext cx="8815387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840097"/>
              </p:ext>
            </p:extLst>
          </p:nvPr>
        </p:nvGraphicFramePr>
        <p:xfrm>
          <a:off x="7985806" y="1168853"/>
          <a:ext cx="4460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Document" r:id="rId5" imgW="485675" imgH="937980" progId="Word.Document.8">
                  <p:embed/>
                </p:oleObj>
              </mc:Choice>
              <mc:Fallback>
                <p:oleObj name="Document" r:id="rId5" imgW="485675" imgH="9379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806" y="1168853"/>
                        <a:ext cx="446087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168547"/>
              </p:ext>
            </p:extLst>
          </p:nvPr>
        </p:nvGraphicFramePr>
        <p:xfrm>
          <a:off x="1521959" y="1915431"/>
          <a:ext cx="756126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Document" r:id="rId7" imgW="8804914" imgH="1249562" progId="Word.Document.8">
                  <p:embed/>
                </p:oleObj>
              </mc:Choice>
              <mc:Fallback>
                <p:oleObj name="Document" r:id="rId7" imgW="8804914" imgH="12495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959" y="1915431"/>
                        <a:ext cx="7561262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844739"/>
              </p:ext>
            </p:extLst>
          </p:nvPr>
        </p:nvGraphicFramePr>
        <p:xfrm>
          <a:off x="1312863" y="3019650"/>
          <a:ext cx="89328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Document" r:id="rId9" imgW="9216534" imgH="1263577" progId="Word.Document.8">
                  <p:embed/>
                </p:oleObj>
              </mc:Choice>
              <mc:Fallback>
                <p:oleObj name="Document" r:id="rId9" imgW="9216534" imgH="12635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3019650"/>
                        <a:ext cx="893286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668130"/>
              </p:ext>
            </p:extLst>
          </p:nvPr>
        </p:nvGraphicFramePr>
        <p:xfrm>
          <a:off x="1312863" y="4033838"/>
          <a:ext cx="9471025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Document" r:id="rId11" imgW="10895120" imgH="3227226" progId="Word.Document.8">
                  <p:embed/>
                </p:oleObj>
              </mc:Choice>
              <mc:Fallback>
                <p:oleObj name="Document" r:id="rId11" imgW="10895120" imgH="32272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033838"/>
                        <a:ext cx="9471025" cy="282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67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50660" y="464251"/>
            <a:ext cx="7920038" cy="58077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三角函数式的化简</a:t>
            </a:r>
            <a:r>
              <a:rPr lang="zh-CN" altLang="zh-CN" dirty="0">
                <a:latin typeface="宋体" pitchFamily="2" charset="-122"/>
              </a:rPr>
              <a:t>　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553457"/>
              </p:ext>
            </p:extLst>
          </p:nvPr>
        </p:nvGraphicFramePr>
        <p:xfrm>
          <a:off x="433388" y="1042988"/>
          <a:ext cx="114427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Document" r:id="rId3" imgW="11798086" imgH="1768865" progId="Word.Document.8">
                  <p:embed/>
                </p:oleObj>
              </mc:Choice>
              <mc:Fallback>
                <p:oleObj name="Document" r:id="rId3" imgW="11798086" imgH="17688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1042988"/>
                        <a:ext cx="11442700" cy="1711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688984"/>
              </p:ext>
            </p:extLst>
          </p:nvPr>
        </p:nvGraphicFramePr>
        <p:xfrm>
          <a:off x="942522" y="2754313"/>
          <a:ext cx="8956675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Document" r:id="rId5" imgW="8337016" imgH="2376575" progId="Word.Document.8">
                  <p:embed/>
                </p:oleObj>
              </mc:Choice>
              <mc:Fallback>
                <p:oleObj name="Document" r:id="rId5" imgW="8337016" imgH="23765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522" y="2754313"/>
                        <a:ext cx="8956675" cy="257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642183"/>
              </p:ext>
            </p:extLst>
          </p:nvPr>
        </p:nvGraphicFramePr>
        <p:xfrm>
          <a:off x="11277601" y="1183243"/>
          <a:ext cx="461736" cy="715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Document" r:id="rId7" imgW="286138" imgH="430536" progId="Word.Document.8">
                  <p:embed/>
                </p:oleObj>
              </mc:Choice>
              <mc:Fallback>
                <p:oleObj name="Document" r:id="rId7" imgW="286138" imgH="4305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7601" y="1183243"/>
                        <a:ext cx="461736" cy="7154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0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033983"/>
              </p:ext>
            </p:extLst>
          </p:nvPr>
        </p:nvGraphicFramePr>
        <p:xfrm>
          <a:off x="672874" y="500743"/>
          <a:ext cx="11105469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Document" r:id="rId3" imgW="11798086" imgH="1370672" progId="Word.Document.8">
                  <p:embed/>
                </p:oleObj>
              </mc:Choice>
              <mc:Fallback>
                <p:oleObj name="Document" r:id="rId3" imgW="11798086" imgH="13706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874" y="500743"/>
                        <a:ext cx="11105469" cy="1277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371821"/>
              </p:ext>
            </p:extLst>
          </p:nvPr>
        </p:nvGraphicFramePr>
        <p:xfrm>
          <a:off x="1110116" y="1972583"/>
          <a:ext cx="7994650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Document" r:id="rId5" imgW="8923241" imgH="2578546" progId="Word.Document.8">
                  <p:embed/>
                </p:oleObj>
              </mc:Choice>
              <mc:Fallback>
                <p:oleObj name="Document" r:id="rId5" imgW="8923241" imgH="25785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116" y="1972583"/>
                        <a:ext cx="7994650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550800"/>
              </p:ext>
            </p:extLst>
          </p:nvPr>
        </p:nvGraphicFramePr>
        <p:xfrm>
          <a:off x="11168744" y="620486"/>
          <a:ext cx="461736" cy="715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Document" r:id="rId7" imgW="286138" imgH="430536" progId="Word.Document.8">
                  <p:embed/>
                </p:oleObj>
              </mc:Choice>
              <mc:Fallback>
                <p:oleObj name="Document" r:id="rId7" imgW="286138" imgH="4305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8744" y="620486"/>
                        <a:ext cx="461736" cy="7154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69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947498"/>
              </p:ext>
            </p:extLst>
          </p:nvPr>
        </p:nvGraphicFramePr>
        <p:xfrm>
          <a:off x="1556657" y="302787"/>
          <a:ext cx="8129588" cy="2514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Document" r:id="rId3" imgW="8571867" imgH="2645031" progId="Word.Document.8">
                  <p:embed/>
                </p:oleObj>
              </mc:Choice>
              <mc:Fallback>
                <p:oleObj name="Document" r:id="rId3" imgW="8571867" imgH="26450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657" y="302787"/>
                        <a:ext cx="8129588" cy="25145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13136"/>
              </p:ext>
            </p:extLst>
          </p:nvPr>
        </p:nvGraphicFramePr>
        <p:xfrm>
          <a:off x="1536020" y="2863170"/>
          <a:ext cx="8170862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Document" r:id="rId5" imgW="8999721" imgH="1657457" progId="Word.Document.8">
                  <p:embed/>
                </p:oleObj>
              </mc:Choice>
              <mc:Fallback>
                <p:oleObj name="Document" r:id="rId5" imgW="8999721" imgH="16574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020" y="2863170"/>
                        <a:ext cx="8170862" cy="151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647841"/>
              </p:ext>
            </p:extLst>
          </p:nvPr>
        </p:nvGraphicFramePr>
        <p:xfrm>
          <a:off x="8930595" y="503011"/>
          <a:ext cx="354919" cy="70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Document" r:id="rId7" imgW="233581" imgH="456052" progId="Word.Document.8">
                  <p:embed/>
                </p:oleObj>
              </mc:Choice>
              <mc:Fallback>
                <p:oleObj name="Document" r:id="rId7" imgW="233581" imgH="4560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0595" y="503011"/>
                        <a:ext cx="354919" cy="7098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24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193" y="363372"/>
            <a:ext cx="7920037" cy="1116037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二　</a:t>
            </a:r>
            <a:r>
              <a:rPr lang="zh-CN" altLang="en-US" dirty="0" smtClean="0"/>
              <a:t>三角函数求值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考向</a:t>
            </a:r>
            <a:r>
              <a:rPr lang="en-US" dirty="0" smtClean="0"/>
              <a:t>1</a:t>
            </a:r>
            <a:r>
              <a:rPr lang="zh-CN" altLang="en-US" dirty="0" smtClean="0"/>
              <a:t>　　求三角函数式的值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571259"/>
              </p:ext>
            </p:extLst>
          </p:nvPr>
        </p:nvGraphicFramePr>
        <p:xfrm>
          <a:off x="694193" y="999445"/>
          <a:ext cx="930910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Document" r:id="rId3" imgW="10386818" imgH="2174963" progId="Word.Document.8">
                  <p:embed/>
                </p:oleObj>
              </mc:Choice>
              <mc:Fallback>
                <p:oleObj name="Document" r:id="rId3" imgW="10386818" imgH="21749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93" y="999445"/>
                        <a:ext cx="9309100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951015"/>
              </p:ext>
            </p:extLst>
          </p:nvPr>
        </p:nvGraphicFramePr>
        <p:xfrm>
          <a:off x="912131" y="2738664"/>
          <a:ext cx="9167813" cy="443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Document" r:id="rId5" imgW="10237827" imgH="4936074" progId="Word.Document.8">
                  <p:embed/>
                </p:oleObj>
              </mc:Choice>
              <mc:Fallback>
                <p:oleObj name="Document" r:id="rId5" imgW="10237827" imgH="49360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131" y="2738664"/>
                        <a:ext cx="9167813" cy="443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973103"/>
              </p:ext>
            </p:extLst>
          </p:nvPr>
        </p:nvGraphicFramePr>
        <p:xfrm>
          <a:off x="7626349" y="1600214"/>
          <a:ext cx="680525" cy="508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Document" r:id="rId7" imgW="582743" imgH="429458" progId="Word.Document.8">
                  <p:embed/>
                </p:oleObj>
              </mc:Choice>
              <mc:Fallback>
                <p:oleObj name="Document" r:id="rId7" imgW="582743" imgH="4294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6349" y="1600214"/>
                        <a:ext cx="680525" cy="5088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4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879903"/>
              </p:ext>
            </p:extLst>
          </p:nvPr>
        </p:nvGraphicFramePr>
        <p:xfrm>
          <a:off x="1369588" y="1535116"/>
          <a:ext cx="8865025" cy="289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Document" r:id="rId3" imgW="7629210" imgH="2575502" progId="Word.Document.8">
                  <p:embed/>
                </p:oleObj>
              </mc:Choice>
              <mc:Fallback>
                <p:oleObj name="Document" r:id="rId3" imgW="7629210" imgH="25755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588" y="1535116"/>
                        <a:ext cx="8865025" cy="28953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148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41628"/>
              </p:ext>
            </p:extLst>
          </p:nvPr>
        </p:nvGraphicFramePr>
        <p:xfrm>
          <a:off x="995136" y="394153"/>
          <a:ext cx="7904841" cy="2403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Document" r:id="rId3" imgW="8046249" imgH="2435154" progId="Word.Document.8">
                  <p:embed/>
                </p:oleObj>
              </mc:Choice>
              <mc:Fallback>
                <p:oleObj name="Document" r:id="rId3" imgW="8046249" imgH="24351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136" y="394153"/>
                        <a:ext cx="7904841" cy="24034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369061"/>
              </p:ext>
            </p:extLst>
          </p:nvPr>
        </p:nvGraphicFramePr>
        <p:xfrm>
          <a:off x="927552" y="2797629"/>
          <a:ext cx="797242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Document" r:id="rId5" imgW="5994282" imgH="989012" progId="Word.Document.8">
                  <p:embed/>
                </p:oleObj>
              </mc:Choice>
              <mc:Fallback>
                <p:oleObj name="Document" r:id="rId5" imgW="5994282" imgH="9890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552" y="2797629"/>
                        <a:ext cx="7972425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595131"/>
              </p:ext>
            </p:extLst>
          </p:nvPr>
        </p:nvGraphicFramePr>
        <p:xfrm>
          <a:off x="995136" y="3923166"/>
          <a:ext cx="9224963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Document" r:id="rId7" imgW="10460773" imgH="2033368" progId="Word.Document.8">
                  <p:embed/>
                </p:oleObj>
              </mc:Choice>
              <mc:Fallback>
                <p:oleObj name="Document" r:id="rId7" imgW="10460773" imgH="20333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136" y="3923166"/>
                        <a:ext cx="9224963" cy="180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869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37736" y="479400"/>
            <a:ext cx="7920037" cy="5656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考向</a:t>
            </a:r>
            <a:r>
              <a:rPr lang="en-US" dirty="0" smtClean="0"/>
              <a:t>2</a:t>
            </a:r>
            <a:r>
              <a:rPr lang="zh-CN" altLang="en-US" dirty="0" smtClean="0"/>
              <a:t>　求角的值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650398"/>
              </p:ext>
            </p:extLst>
          </p:nvPr>
        </p:nvGraphicFramePr>
        <p:xfrm>
          <a:off x="737736" y="1045003"/>
          <a:ext cx="10338692" cy="8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Document" r:id="rId3" imgW="11872041" imgH="950558" progId="Word.Document.8">
                  <p:embed/>
                </p:oleObj>
              </mc:Choice>
              <mc:Fallback>
                <p:oleObj name="Document" r:id="rId3" imgW="11872041" imgH="9505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36" y="1045003"/>
                        <a:ext cx="10338692" cy="838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086638"/>
              </p:ext>
            </p:extLst>
          </p:nvPr>
        </p:nvGraphicFramePr>
        <p:xfrm>
          <a:off x="1147536" y="1883228"/>
          <a:ext cx="859313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Document" r:id="rId5" imgW="9334861" imgH="4132861" progId="Word.Document.8">
                  <p:embed/>
                </p:oleObj>
              </mc:Choice>
              <mc:Fallback>
                <p:oleObj name="Document" r:id="rId5" imgW="9334861" imgH="41328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536" y="1883228"/>
                        <a:ext cx="8593138" cy="381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067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499083"/>
              </p:ext>
            </p:extLst>
          </p:nvPr>
        </p:nvGraphicFramePr>
        <p:xfrm>
          <a:off x="1633085" y="1190852"/>
          <a:ext cx="8964291" cy="4219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Document" r:id="rId3" imgW="7610458" imgH="3568636" progId="Word.Document.8">
                  <p:embed/>
                </p:oleObj>
              </mc:Choice>
              <mc:Fallback>
                <p:oleObj name="Document" r:id="rId3" imgW="7610458" imgH="35686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085" y="1190852"/>
                        <a:ext cx="8964291" cy="42193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90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46603" y="534327"/>
            <a:ext cx="7920038" cy="5869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探究点三　三角恒等变换的综合应用</a:t>
            </a:r>
            <a:endParaRPr lang="zh-CN" altLang="zh-CN" dirty="0">
              <a:latin typeface="宋体" pitchFamily="2" charset="-122"/>
            </a:endParaRP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194022"/>
              </p:ext>
            </p:extLst>
          </p:nvPr>
        </p:nvGraphicFramePr>
        <p:xfrm>
          <a:off x="870403" y="1023256"/>
          <a:ext cx="10125118" cy="2438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Document" r:id="rId3" imgW="10416761" imgH="2577827" progId="Word.Document.8">
                  <p:embed/>
                </p:oleObj>
              </mc:Choice>
              <mc:Fallback>
                <p:oleObj name="Document" r:id="rId3" imgW="10416761" imgH="25778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403" y="1023256"/>
                        <a:ext cx="10125118" cy="24384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651869"/>
              </p:ext>
            </p:extLst>
          </p:nvPr>
        </p:nvGraphicFramePr>
        <p:xfrm>
          <a:off x="946602" y="3313566"/>
          <a:ext cx="9223583" cy="3359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Document" r:id="rId5" imgW="9440562" imgH="3425244" progId="Word.Document.8">
                  <p:embed/>
                </p:oleObj>
              </mc:Choice>
              <mc:Fallback>
                <p:oleObj name="Document" r:id="rId5" imgW="9440562" imgH="34252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602" y="3313566"/>
                        <a:ext cx="9223583" cy="33593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1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4024298" y="326985"/>
            <a:ext cx="294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endParaRPr lang="zh-CN" altLang="en-US" sz="24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黑体" pitchFamily="49" charset="-122"/>
            </a:endParaRPr>
          </a:p>
        </p:txBody>
      </p:sp>
      <p:graphicFrame>
        <p:nvGraphicFramePr>
          <p:cNvPr id="10341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375920"/>
              </p:ext>
            </p:extLst>
          </p:nvPr>
        </p:nvGraphicFramePr>
        <p:xfrm>
          <a:off x="778209" y="1034557"/>
          <a:ext cx="10732754" cy="573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Document" r:id="rId3" imgW="10114449" imgH="5360141" progId="Word.Document.8">
                  <p:embed/>
                </p:oleObj>
              </mc:Choice>
              <mc:Fallback>
                <p:oleObj name="Document" r:id="rId3" imgW="10114449" imgH="53601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209" y="1034557"/>
                        <a:ext cx="10732754" cy="57357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203014"/>
              </p:ext>
            </p:extLst>
          </p:nvPr>
        </p:nvGraphicFramePr>
        <p:xfrm>
          <a:off x="3276360" y="1289011"/>
          <a:ext cx="1341437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Document" r:id="rId5" imgW="1478965" imgH="1367952" progId="Word.Document.8">
                  <p:embed/>
                </p:oleObj>
              </mc:Choice>
              <mc:Fallback>
                <p:oleObj name="Document" r:id="rId5" imgW="1478965" imgH="13679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360" y="1289011"/>
                        <a:ext cx="1341437" cy="1243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215721"/>
              </p:ext>
            </p:extLst>
          </p:nvPr>
        </p:nvGraphicFramePr>
        <p:xfrm>
          <a:off x="6477789" y="1196986"/>
          <a:ext cx="1341437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Document" r:id="rId7" imgW="1478965" imgH="1368312" progId="Word.Document.8">
                  <p:embed/>
                </p:oleObj>
              </mc:Choice>
              <mc:Fallback>
                <p:oleObj name="Document" r:id="rId7" imgW="1478965" imgH="13683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789" y="1196986"/>
                        <a:ext cx="1341437" cy="1243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7631"/>
              </p:ext>
            </p:extLst>
          </p:nvPr>
        </p:nvGraphicFramePr>
        <p:xfrm>
          <a:off x="2944014" y="1889125"/>
          <a:ext cx="16954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Document" r:id="rId9" imgW="1899264" imgH="1387391" progId="Word.Document.8">
                  <p:embed/>
                </p:oleObj>
              </mc:Choice>
              <mc:Fallback>
                <p:oleObj name="Document" r:id="rId9" imgW="1899264" imgH="13873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014" y="1889125"/>
                        <a:ext cx="169545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114424"/>
              </p:ext>
            </p:extLst>
          </p:nvPr>
        </p:nvGraphicFramePr>
        <p:xfrm>
          <a:off x="2551391" y="2327276"/>
          <a:ext cx="16954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Document" r:id="rId11" imgW="1899264" imgH="1387391" progId="Word.Document.8">
                  <p:embed/>
                </p:oleObj>
              </mc:Choice>
              <mc:Fallback>
                <p:oleObj name="Document" r:id="rId11" imgW="1899264" imgH="13873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391" y="2327276"/>
                        <a:ext cx="169545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173596"/>
              </p:ext>
            </p:extLst>
          </p:nvPr>
        </p:nvGraphicFramePr>
        <p:xfrm>
          <a:off x="5385572" y="2055590"/>
          <a:ext cx="16954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Document" r:id="rId13" imgW="1899264" imgH="1387391" progId="Word.Document.8">
                  <p:embed/>
                </p:oleObj>
              </mc:Choice>
              <mc:Fallback>
                <p:oleObj name="Document" r:id="rId13" imgW="1899264" imgH="13873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5572" y="2055590"/>
                        <a:ext cx="169545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206749"/>
              </p:ext>
            </p:extLst>
          </p:nvPr>
        </p:nvGraphicFramePr>
        <p:xfrm>
          <a:off x="7720012" y="1834748"/>
          <a:ext cx="16954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Document" r:id="rId15" imgW="1899264" imgH="1387391" progId="Word.Document.8">
                  <p:embed/>
                </p:oleObj>
              </mc:Choice>
              <mc:Fallback>
                <p:oleObj name="Document" r:id="rId15" imgW="1899264" imgH="13873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012" y="1834748"/>
                        <a:ext cx="169545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43538"/>
              </p:ext>
            </p:extLst>
          </p:nvPr>
        </p:nvGraphicFramePr>
        <p:xfrm>
          <a:off x="5249092" y="2941140"/>
          <a:ext cx="16954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Document" r:id="rId17" imgW="1899264" imgH="1585024" progId="Word.Document.8">
                  <p:embed/>
                </p:oleObj>
              </mc:Choice>
              <mc:Fallback>
                <p:oleObj name="Document" r:id="rId17" imgW="1899264" imgH="15850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092" y="2941140"/>
                        <a:ext cx="169545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416054"/>
              </p:ext>
            </p:extLst>
          </p:nvPr>
        </p:nvGraphicFramePr>
        <p:xfrm>
          <a:off x="8098834" y="2934085"/>
          <a:ext cx="16954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Document" r:id="rId19" imgW="1899264" imgH="1585024" progId="Word.Document.8">
                  <p:embed/>
                </p:oleObj>
              </mc:Choice>
              <mc:Fallback>
                <p:oleObj name="Document" r:id="rId19" imgW="1899264" imgH="15850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834" y="2934085"/>
                        <a:ext cx="169545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416742"/>
              </p:ext>
            </p:extLst>
          </p:nvPr>
        </p:nvGraphicFramePr>
        <p:xfrm>
          <a:off x="5893934" y="4239434"/>
          <a:ext cx="16954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Document" r:id="rId21" imgW="1899264" imgH="1584304" progId="Word.Document.8">
                  <p:embed/>
                </p:oleObj>
              </mc:Choice>
              <mc:Fallback>
                <p:oleObj name="Document" r:id="rId21" imgW="1899264" imgH="15843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3934" y="4239434"/>
                        <a:ext cx="169545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03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727388"/>
              </p:ext>
            </p:extLst>
          </p:nvPr>
        </p:nvGraphicFramePr>
        <p:xfrm>
          <a:off x="1241200" y="180747"/>
          <a:ext cx="10392491" cy="508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Document" r:id="rId3" imgW="10791584" imgH="5262031" progId="Word.Document.8">
                  <p:embed/>
                </p:oleObj>
              </mc:Choice>
              <mc:Fallback>
                <p:oleObj name="Document" r:id="rId3" imgW="10791584" imgH="52620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200" y="180747"/>
                        <a:ext cx="10392491" cy="5087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29776"/>
              </p:ext>
            </p:extLst>
          </p:nvPr>
        </p:nvGraphicFramePr>
        <p:xfrm>
          <a:off x="1164999" y="5122636"/>
          <a:ext cx="980122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Document" r:id="rId5" imgW="8615157" imgH="1582347" progId="Word.Document.8">
                  <p:embed/>
                </p:oleObj>
              </mc:Choice>
              <mc:Fallback>
                <p:oleObj name="Document" r:id="rId5" imgW="8615157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999" y="5122636"/>
                        <a:ext cx="9801225" cy="155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63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46293"/>
              </p:ext>
            </p:extLst>
          </p:nvPr>
        </p:nvGraphicFramePr>
        <p:xfrm>
          <a:off x="444273" y="174398"/>
          <a:ext cx="12149277" cy="2035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Document" r:id="rId3" imgW="12511657" imgH="2218448" progId="Word.Document.8">
                  <p:embed/>
                </p:oleObj>
              </mc:Choice>
              <mc:Fallback>
                <p:oleObj name="Document" r:id="rId3" imgW="12511657" imgH="22184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73" y="174398"/>
                        <a:ext cx="12149277" cy="20354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605123"/>
              </p:ext>
            </p:extLst>
          </p:nvPr>
        </p:nvGraphicFramePr>
        <p:xfrm>
          <a:off x="444273" y="2011589"/>
          <a:ext cx="8183563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Document" r:id="rId5" imgW="8541924" imgH="5142358" progId="Word.Document.8">
                  <p:embed/>
                </p:oleObj>
              </mc:Choice>
              <mc:Fallback>
                <p:oleObj name="Document" r:id="rId5" imgW="8541924" imgH="51423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73" y="2011589"/>
                        <a:ext cx="8183563" cy="4935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172497"/>
              </p:ext>
            </p:extLst>
          </p:nvPr>
        </p:nvGraphicFramePr>
        <p:xfrm>
          <a:off x="8077201" y="2590574"/>
          <a:ext cx="4016602" cy="4014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Document" r:id="rId7" imgW="3960728" imgH="3955687" progId="Word.Document.8">
                  <p:embed/>
                </p:oleObj>
              </mc:Choice>
              <mc:Fallback>
                <p:oleObj name="Document" r:id="rId7" imgW="3960728" imgH="3955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1" y="2590574"/>
                        <a:ext cx="4016602" cy="40148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0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664181"/>
              </p:ext>
            </p:extLst>
          </p:nvPr>
        </p:nvGraphicFramePr>
        <p:xfrm>
          <a:off x="496207" y="947057"/>
          <a:ext cx="7935913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Document" r:id="rId3" imgW="8853976" imgH="1582347" progId="Word.Document.8">
                  <p:embed/>
                </p:oleObj>
              </mc:Choice>
              <mc:Fallback>
                <p:oleObj name="Document" r:id="rId3" imgW="8853976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07" y="947057"/>
                        <a:ext cx="7935913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/>
          </p:cNvSpPr>
          <p:nvPr/>
        </p:nvSpPr>
        <p:spPr bwMode="auto">
          <a:xfrm>
            <a:off x="368729" y="434051"/>
            <a:ext cx="7920038" cy="51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</a:pPr>
            <a:r>
              <a:rPr lang="zh-CN" altLang="en-US" sz="2400" b="1" dirty="0">
                <a:latin typeface="Times New Roman"/>
                <a:ea typeface="宋体"/>
                <a:cs typeface="Times New Roman"/>
              </a:rPr>
              <a:t>思想方法　</a:t>
            </a:r>
            <a:r>
              <a:rPr lang="en-US" sz="2400" b="1" dirty="0"/>
              <a:t>10.</a:t>
            </a:r>
            <a:r>
              <a:rPr lang="zh-CN" altLang="en-US" sz="2400" b="1" dirty="0"/>
              <a:t>化归转化思想在三角恒等变换中的</a:t>
            </a:r>
            <a:r>
              <a:rPr lang="zh-CN" altLang="en-US" sz="2400" b="1" dirty="0" smtClean="0"/>
              <a:t>应用</a:t>
            </a:r>
            <a:endParaRPr lang="zh-CN" altLang="zh-CN" sz="2400" b="1" dirty="0"/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806042"/>
              </p:ext>
            </p:extLst>
          </p:nvPr>
        </p:nvGraphicFramePr>
        <p:xfrm>
          <a:off x="644525" y="2368550"/>
          <a:ext cx="107505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Document" r:id="rId5" imgW="11223406" imgH="1582347" progId="Word.Document.8">
                  <p:embed/>
                </p:oleObj>
              </mc:Choice>
              <mc:Fallback>
                <p:oleObj name="Document" r:id="rId5" imgW="11223406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2368550"/>
                        <a:ext cx="10750550" cy="1511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73573"/>
              </p:ext>
            </p:extLst>
          </p:nvPr>
        </p:nvGraphicFramePr>
        <p:xfrm>
          <a:off x="644525" y="3879850"/>
          <a:ext cx="815975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Document" r:id="rId7" imgW="8510899" imgH="2401372" progId="Word.Document.8">
                  <p:embed/>
                </p:oleObj>
              </mc:Choice>
              <mc:Fallback>
                <p:oleObj name="Document" r:id="rId7" imgW="8510899" imgH="24013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3879850"/>
                        <a:ext cx="8159750" cy="23098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4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63954"/>
              </p:ext>
            </p:extLst>
          </p:nvPr>
        </p:nvGraphicFramePr>
        <p:xfrm>
          <a:off x="1808163" y="1464065"/>
          <a:ext cx="9043901" cy="2538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Document" r:id="rId3" imgW="8463641" imgH="2371184" progId="Word.Document.8">
                  <p:embed/>
                </p:oleObj>
              </mc:Choice>
              <mc:Fallback>
                <p:oleObj name="Document" r:id="rId3" imgW="8463641" imgH="23711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1464065"/>
                        <a:ext cx="9043901" cy="25386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15" name="内容占位符 2"/>
          <p:cNvSpPr>
            <a:spLocks/>
          </p:cNvSpPr>
          <p:nvPr/>
        </p:nvSpPr>
        <p:spPr bwMode="auto">
          <a:xfrm>
            <a:off x="1592263" y="4322763"/>
            <a:ext cx="431801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数学思想方</a:t>
            </a:r>
          </a:p>
        </p:txBody>
      </p:sp>
      <p:sp>
        <p:nvSpPr>
          <p:cNvPr id="8" name="内容占位符 2"/>
          <p:cNvSpPr>
            <a:spLocks/>
          </p:cNvSpPr>
          <p:nvPr/>
        </p:nvSpPr>
        <p:spPr bwMode="auto">
          <a:xfrm>
            <a:off x="1592263" y="4642821"/>
            <a:ext cx="431801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学科能力</a:t>
            </a:r>
          </a:p>
        </p:txBody>
      </p:sp>
    </p:spTree>
    <p:extLst>
      <p:ext uri="{BB962C8B-B14F-4D97-AF65-F5344CB8AC3E}">
        <p14:creationId xmlns:p14="http://schemas.microsoft.com/office/powerpoint/2010/main" val="425588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134149"/>
              </p:ext>
            </p:extLst>
          </p:nvPr>
        </p:nvGraphicFramePr>
        <p:xfrm>
          <a:off x="999218" y="357652"/>
          <a:ext cx="10256838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Document" r:id="rId3" imgW="9662786" imgH="2409638" progId="Word.Document.8">
                  <p:embed/>
                </p:oleObj>
              </mc:Choice>
              <mc:Fallback>
                <p:oleObj name="Document" r:id="rId3" imgW="9662786" imgH="24096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218" y="357652"/>
                        <a:ext cx="10256838" cy="255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744622"/>
              </p:ext>
            </p:extLst>
          </p:nvPr>
        </p:nvGraphicFramePr>
        <p:xfrm>
          <a:off x="1274763" y="2671763"/>
          <a:ext cx="11839575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Document" r:id="rId5" imgW="10371667" imgH="1660691" progId="Word.Document.8">
                  <p:embed/>
                </p:oleObj>
              </mc:Choice>
              <mc:Fallback>
                <p:oleObj name="Document" r:id="rId5" imgW="10371667" imgH="16606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671763"/>
                        <a:ext cx="11839575" cy="1912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865612"/>
              </p:ext>
            </p:extLst>
          </p:nvPr>
        </p:nvGraphicFramePr>
        <p:xfrm>
          <a:off x="1179739" y="4311650"/>
          <a:ext cx="10144983" cy="2404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Document" r:id="rId7" imgW="10287611" imgH="2427966" progId="Word.Document.8">
                  <p:embed/>
                </p:oleObj>
              </mc:Choice>
              <mc:Fallback>
                <p:oleObj name="Document" r:id="rId7" imgW="10287611" imgH="24279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739" y="4311650"/>
                        <a:ext cx="10144983" cy="24048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19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559854"/>
              </p:ext>
            </p:extLst>
          </p:nvPr>
        </p:nvGraphicFramePr>
        <p:xfrm>
          <a:off x="554424" y="97746"/>
          <a:ext cx="11735548" cy="1981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Document" r:id="rId3" imgW="11394764" imgH="2208385" progId="Word.Document.8">
                  <p:embed/>
                </p:oleObj>
              </mc:Choice>
              <mc:Fallback>
                <p:oleObj name="Document" r:id="rId3" imgW="11394764" imgH="22083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24" y="97746"/>
                        <a:ext cx="11735548" cy="19814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754704"/>
              </p:ext>
            </p:extLst>
          </p:nvPr>
        </p:nvGraphicFramePr>
        <p:xfrm>
          <a:off x="812120" y="1669596"/>
          <a:ext cx="9812337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Document" r:id="rId5" imgW="11800612" imgH="3271789" progId="Word.Document.8">
                  <p:embed/>
                </p:oleObj>
              </mc:Choice>
              <mc:Fallback>
                <p:oleObj name="Document" r:id="rId5" imgW="11800612" imgH="32717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120" y="1669596"/>
                        <a:ext cx="9812337" cy="2743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80222"/>
              </p:ext>
            </p:extLst>
          </p:nvPr>
        </p:nvGraphicFramePr>
        <p:xfrm>
          <a:off x="835932" y="3531279"/>
          <a:ext cx="9788525" cy="342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Document" r:id="rId7" imgW="11598229" imgH="4023251" progId="Word.Document.8">
                  <p:embed/>
                </p:oleObj>
              </mc:Choice>
              <mc:Fallback>
                <p:oleObj name="Document" r:id="rId7" imgW="11598229" imgH="40232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932" y="3531279"/>
                        <a:ext cx="9788525" cy="3422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336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619800"/>
              </p:ext>
            </p:extLst>
          </p:nvPr>
        </p:nvGraphicFramePr>
        <p:xfrm>
          <a:off x="690334" y="428625"/>
          <a:ext cx="9474839" cy="812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Document" r:id="rId3" imgW="9394024" imgH="798900" progId="Word.Document.8">
                  <p:embed/>
                </p:oleObj>
              </mc:Choice>
              <mc:Fallback>
                <p:oleObj name="Document" r:id="rId3" imgW="9394024" imgH="798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34" y="428625"/>
                        <a:ext cx="9474839" cy="8123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802974"/>
              </p:ext>
            </p:extLst>
          </p:nvPr>
        </p:nvGraphicFramePr>
        <p:xfrm>
          <a:off x="1092880" y="1240971"/>
          <a:ext cx="103632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Document" r:id="rId5" imgW="9936959" imgH="5242624" progId="Word.Document.8">
                  <p:embed/>
                </p:oleObj>
              </mc:Choice>
              <mc:Fallback>
                <p:oleObj name="Document" r:id="rId5" imgW="9936959" imgH="52426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880" y="1240971"/>
                        <a:ext cx="10363200" cy="548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85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898462"/>
              </p:ext>
            </p:extLst>
          </p:nvPr>
        </p:nvGraphicFramePr>
        <p:xfrm>
          <a:off x="1482725" y="589869"/>
          <a:ext cx="8897938" cy="552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Document" r:id="rId3" imgW="8431894" imgH="5216030" progId="Word.Document.8">
                  <p:embed/>
                </p:oleObj>
              </mc:Choice>
              <mc:Fallback>
                <p:oleObj name="Document" r:id="rId3" imgW="8431894" imgH="52160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589869"/>
                        <a:ext cx="8897938" cy="552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55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19" name="Object 4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807847"/>
              </p:ext>
            </p:extLst>
          </p:nvPr>
        </p:nvGraphicFramePr>
        <p:xfrm>
          <a:off x="666062" y="827542"/>
          <a:ext cx="9061684" cy="440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3" imgW="7900144" imgH="3826670" progId="Word.Document.8">
                  <p:embed/>
                </p:oleObj>
              </mc:Choice>
              <mc:Fallback>
                <p:oleObj name="Document" r:id="rId3" imgW="7900144" imgH="382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62" y="827542"/>
                        <a:ext cx="9061684" cy="4408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21013"/>
              </p:ext>
            </p:extLst>
          </p:nvPr>
        </p:nvGraphicFramePr>
        <p:xfrm>
          <a:off x="5196904" y="827542"/>
          <a:ext cx="30845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ocument" r:id="rId5" imgW="3131015" imgH="990685" progId="Word.Document.8">
                  <p:embed/>
                </p:oleObj>
              </mc:Choice>
              <mc:Fallback>
                <p:oleObj name="Document" r:id="rId5" imgW="3131015" imgH="9906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904" y="827542"/>
                        <a:ext cx="3084513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69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324804" y="265676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034364"/>
              </p:ext>
            </p:extLst>
          </p:nvPr>
        </p:nvGraphicFramePr>
        <p:xfrm>
          <a:off x="1280206" y="1079952"/>
          <a:ext cx="9563510" cy="1880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ocument" r:id="rId3" imgW="9047340" imgH="1765271" progId="Word.Document.8">
                  <p:embed/>
                </p:oleObj>
              </mc:Choice>
              <mc:Fallback>
                <p:oleObj name="Document" r:id="rId3" imgW="9047340" imgH="17652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206" y="1079952"/>
                        <a:ext cx="9563510" cy="18809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726291"/>
              </p:ext>
            </p:extLst>
          </p:nvPr>
        </p:nvGraphicFramePr>
        <p:xfrm>
          <a:off x="3838235" y="2111602"/>
          <a:ext cx="9731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5" imgW="1063238" imgH="811119" progId="Word.Document.8">
                  <p:embed/>
                </p:oleObj>
              </mc:Choice>
              <mc:Fallback>
                <p:oleObj name="Document" r:id="rId5" imgW="1063238" imgH="8111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235" y="2111602"/>
                        <a:ext cx="973138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738193"/>
              </p:ext>
            </p:extLst>
          </p:nvPr>
        </p:nvGraphicFramePr>
        <p:xfrm>
          <a:off x="1415143" y="2856368"/>
          <a:ext cx="8142515" cy="3453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7" imgW="8416743" imgH="3552104" progId="Word.Document.8">
                  <p:embed/>
                </p:oleObj>
              </mc:Choice>
              <mc:Fallback>
                <p:oleObj name="Document" r:id="rId7" imgW="8416743" imgH="35521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143" y="2856368"/>
                        <a:ext cx="8142515" cy="34538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7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302478"/>
              </p:ext>
            </p:extLst>
          </p:nvPr>
        </p:nvGraphicFramePr>
        <p:xfrm>
          <a:off x="833335" y="542238"/>
          <a:ext cx="11158640" cy="1650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Document" r:id="rId3" imgW="9049865" imgH="1330422" progId="Word.Document.8">
                  <p:embed/>
                </p:oleObj>
              </mc:Choice>
              <mc:Fallback>
                <p:oleObj name="Document" r:id="rId3" imgW="9049865" imgH="1330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335" y="542238"/>
                        <a:ext cx="11158640" cy="16500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005051"/>
              </p:ext>
            </p:extLst>
          </p:nvPr>
        </p:nvGraphicFramePr>
        <p:xfrm>
          <a:off x="2566664" y="1420463"/>
          <a:ext cx="1197752" cy="865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ocument" r:id="rId5" imgW="834161" imgH="595491" progId="Word.Document.8">
                  <p:embed/>
                </p:oleObj>
              </mc:Choice>
              <mc:Fallback>
                <p:oleObj name="Document" r:id="rId5" imgW="834161" imgH="5954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664" y="1420463"/>
                        <a:ext cx="1197752" cy="8658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298479"/>
              </p:ext>
            </p:extLst>
          </p:nvPr>
        </p:nvGraphicFramePr>
        <p:xfrm>
          <a:off x="833335" y="2380343"/>
          <a:ext cx="10660136" cy="3051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Document" r:id="rId7" imgW="8631752" imgH="2458154" progId="Word.Document.8">
                  <p:embed/>
                </p:oleObj>
              </mc:Choice>
              <mc:Fallback>
                <p:oleObj name="Document" r:id="rId7" imgW="8631752" imgH="24581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335" y="2380343"/>
                        <a:ext cx="10660136" cy="30516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44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454188"/>
              </p:ext>
            </p:extLst>
          </p:nvPr>
        </p:nvGraphicFramePr>
        <p:xfrm>
          <a:off x="1132114" y="200253"/>
          <a:ext cx="9147197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Document" r:id="rId3" imgW="8149424" imgH="1582347" progId="Word.Document.8">
                  <p:embed/>
                </p:oleObj>
              </mc:Choice>
              <mc:Fallback>
                <p:oleObj name="Document" r:id="rId3" imgW="8149424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114" y="200253"/>
                        <a:ext cx="9147197" cy="1693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024553"/>
              </p:ext>
            </p:extLst>
          </p:nvPr>
        </p:nvGraphicFramePr>
        <p:xfrm>
          <a:off x="7058253" y="1177812"/>
          <a:ext cx="7143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ocument" r:id="rId5" imgW="774871" imgH="532241" progId="Word.Document.8">
                  <p:embed/>
                </p:oleObj>
              </mc:Choice>
              <mc:Fallback>
                <p:oleObj name="Document" r:id="rId5" imgW="774871" imgH="5322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253" y="1177812"/>
                        <a:ext cx="7143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112685"/>
              </p:ext>
            </p:extLst>
          </p:nvPr>
        </p:nvGraphicFramePr>
        <p:xfrm>
          <a:off x="1132114" y="1669937"/>
          <a:ext cx="10423979" cy="5304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Document" r:id="rId7" imgW="9683710" imgH="5735693" progId="Word.Document.8">
                  <p:embed/>
                </p:oleObj>
              </mc:Choice>
              <mc:Fallback>
                <p:oleObj name="Document" r:id="rId7" imgW="9683710" imgH="5735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114" y="1669937"/>
                        <a:ext cx="10423979" cy="53047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73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808231"/>
              </p:ext>
            </p:extLst>
          </p:nvPr>
        </p:nvGraphicFramePr>
        <p:xfrm>
          <a:off x="2115732" y="1612332"/>
          <a:ext cx="8650240" cy="70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Document" r:id="rId3" imgW="8434420" imgH="684617" progId="Word.Document.8">
                  <p:embed/>
                </p:oleObj>
              </mc:Choice>
              <mc:Fallback>
                <p:oleObj name="Document" r:id="rId3" imgW="8434420" imgH="6846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732" y="1612332"/>
                        <a:ext cx="8650240" cy="7073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45141" y="208643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latin typeface="宋体" pitchFamily="2" charset="-122"/>
              </a:rPr>
              <a:t>　</a:t>
            </a:r>
          </a:p>
          <a:p>
            <a:pPr algn="ctr">
              <a:lnSpc>
                <a:spcPts val="3500"/>
              </a:lnSpc>
            </a:pP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ea typeface="黑体" pitchFamily="49" charset="-122"/>
              </a:rPr>
              <a:t> </a:t>
            </a: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66918"/>
              </p:ext>
            </p:extLst>
          </p:nvPr>
        </p:nvGraphicFramePr>
        <p:xfrm>
          <a:off x="2344738" y="2221082"/>
          <a:ext cx="831215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Document" r:id="rId5" imgW="7742134" imgH="1780005" progId="Word.Document.8">
                  <p:embed/>
                </p:oleObj>
              </mc:Choice>
              <mc:Fallback>
                <p:oleObj name="Document" r:id="rId5" imgW="7742134" imgH="1780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2221082"/>
                        <a:ext cx="8312150" cy="168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773745"/>
              </p:ext>
            </p:extLst>
          </p:nvPr>
        </p:nvGraphicFramePr>
        <p:xfrm>
          <a:off x="8769803" y="1633877"/>
          <a:ext cx="985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Document" r:id="rId7" imgW="1101307" imgH="637898" progId="Word.Document.8">
                  <p:embed/>
                </p:oleObj>
              </mc:Choice>
              <mc:Fallback>
                <p:oleObj name="Document" r:id="rId7" imgW="1101307" imgH="6378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9803" y="1633877"/>
                        <a:ext cx="985838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081678"/>
              </p:ext>
            </p:extLst>
          </p:nvPr>
        </p:nvGraphicFramePr>
        <p:xfrm>
          <a:off x="2115732" y="3777342"/>
          <a:ext cx="10692764" cy="957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Document" r:id="rId9" imgW="10361205" imgH="924323" progId="Word.Document.8">
                  <p:embed/>
                </p:oleObj>
              </mc:Choice>
              <mc:Fallback>
                <p:oleObj name="Document" r:id="rId9" imgW="10361205" imgH="9243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732" y="3777342"/>
                        <a:ext cx="10692764" cy="9579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410547"/>
              </p:ext>
            </p:extLst>
          </p:nvPr>
        </p:nvGraphicFramePr>
        <p:xfrm>
          <a:off x="1864949" y="4745773"/>
          <a:ext cx="10032911" cy="105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Document" r:id="rId11" imgW="8662416" imgH="911386" progId="Word.Document.8">
                  <p:embed/>
                </p:oleObj>
              </mc:Choice>
              <mc:Fallback>
                <p:oleObj name="Document" r:id="rId11" imgW="8662416" imgH="9113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949" y="4745773"/>
                        <a:ext cx="10032911" cy="105988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051632"/>
              </p:ext>
            </p:extLst>
          </p:nvPr>
        </p:nvGraphicFramePr>
        <p:xfrm>
          <a:off x="11070754" y="3838148"/>
          <a:ext cx="1049355" cy="836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Document" r:id="rId13" imgW="698455" imgH="552007" progId="Word.Document.8">
                  <p:embed/>
                </p:oleObj>
              </mc:Choice>
              <mc:Fallback>
                <p:oleObj name="Document" r:id="rId13" imgW="698455" imgH="5520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0754" y="3838148"/>
                        <a:ext cx="1049355" cy="8363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46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21657"/>
              </p:ext>
            </p:extLst>
          </p:nvPr>
        </p:nvGraphicFramePr>
        <p:xfrm>
          <a:off x="11136085" y="302759"/>
          <a:ext cx="6794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Document" r:id="rId3" imgW="736694" imgH="811119" progId="Word.Document.8">
                  <p:embed/>
                </p:oleObj>
              </mc:Choice>
              <mc:Fallback>
                <p:oleObj name="Document" r:id="rId3" imgW="736694" imgH="8111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6085" y="302759"/>
                        <a:ext cx="67945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994356"/>
              </p:ext>
            </p:extLst>
          </p:nvPr>
        </p:nvGraphicFramePr>
        <p:xfrm>
          <a:off x="728856" y="302759"/>
          <a:ext cx="11611008" cy="85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Document" r:id="rId5" imgW="10920734" imgH="796384" progId="Word.Document.8">
                  <p:embed/>
                </p:oleObj>
              </mc:Choice>
              <mc:Fallback>
                <p:oleObj name="Document" r:id="rId5" imgW="10920734" imgH="7963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856" y="302759"/>
                        <a:ext cx="11611008" cy="8511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881616"/>
              </p:ext>
            </p:extLst>
          </p:nvPr>
        </p:nvGraphicFramePr>
        <p:xfrm>
          <a:off x="1700666" y="1053646"/>
          <a:ext cx="726757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Document" r:id="rId7" imgW="8222657" imgH="3552104" progId="Word.Document.8">
                  <p:embed/>
                </p:oleObj>
              </mc:Choice>
              <mc:Fallback>
                <p:oleObj name="Document" r:id="rId7" imgW="8222657" imgH="35521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666" y="1053646"/>
                        <a:ext cx="7267575" cy="315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057537"/>
              </p:ext>
            </p:extLst>
          </p:nvPr>
        </p:nvGraphicFramePr>
        <p:xfrm>
          <a:off x="1052059" y="3963647"/>
          <a:ext cx="4282394" cy="110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Document" r:id="rId9" imgW="3725767" imgH="950558" progId="Word.Document.8">
                  <p:embed/>
                </p:oleObj>
              </mc:Choice>
              <mc:Fallback>
                <p:oleObj name="Document" r:id="rId9" imgW="3725767" imgH="9505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059" y="3963647"/>
                        <a:ext cx="4282394" cy="11007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039028"/>
              </p:ext>
            </p:extLst>
          </p:nvPr>
        </p:nvGraphicFramePr>
        <p:xfrm>
          <a:off x="892451" y="4957308"/>
          <a:ext cx="11665355" cy="96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Document" r:id="rId11" imgW="10916765" imgH="897729" progId="Word.Document.8">
                  <p:embed/>
                </p:oleObj>
              </mc:Choice>
              <mc:Fallback>
                <p:oleObj name="Document" r:id="rId11" imgW="10916765" imgH="8977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451" y="4957308"/>
                        <a:ext cx="11665355" cy="9647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4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069562"/>
              </p:ext>
            </p:extLst>
          </p:nvPr>
        </p:nvGraphicFramePr>
        <p:xfrm>
          <a:off x="981982" y="430893"/>
          <a:ext cx="10304463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Document" r:id="rId3" imgW="10600745" imgH="1186670" progId="Word.Document.8">
                  <p:embed/>
                </p:oleObj>
              </mc:Choice>
              <mc:Fallback>
                <p:oleObj name="Document" r:id="rId3" imgW="10600745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982" y="430893"/>
                        <a:ext cx="10304463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298763"/>
              </p:ext>
            </p:extLst>
          </p:nvPr>
        </p:nvGraphicFramePr>
        <p:xfrm>
          <a:off x="9025643" y="429751"/>
          <a:ext cx="642257" cy="973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Document" r:id="rId5" imgW="702021" imgH="1049387" progId="Word.Document.8">
                  <p:embed/>
                </p:oleObj>
              </mc:Choice>
              <mc:Fallback>
                <p:oleObj name="Document" r:id="rId5" imgW="702021" imgH="10493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5643" y="429751"/>
                        <a:ext cx="642257" cy="9738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834254"/>
              </p:ext>
            </p:extLst>
          </p:nvPr>
        </p:nvGraphicFramePr>
        <p:xfrm>
          <a:off x="1502456" y="1487260"/>
          <a:ext cx="6788150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Document" r:id="rId7" imgW="7686938" imgH="2561296" progId="Word.Document.8">
                  <p:embed/>
                </p:oleObj>
              </mc:Choice>
              <mc:Fallback>
                <p:oleObj name="Document" r:id="rId7" imgW="7686938" imgH="25612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2456" y="1487260"/>
                        <a:ext cx="6788150" cy="227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939170"/>
              </p:ext>
            </p:extLst>
          </p:nvPr>
        </p:nvGraphicFramePr>
        <p:xfrm>
          <a:off x="1077913" y="3435803"/>
          <a:ext cx="9863603" cy="154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Document" r:id="rId9" imgW="7801297" imgH="1215421" progId="Word.Document.8">
                  <p:embed/>
                </p:oleObj>
              </mc:Choice>
              <mc:Fallback>
                <p:oleObj name="Document" r:id="rId9" imgW="7801297" imgH="12154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3435803"/>
                        <a:ext cx="9863603" cy="15445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08150"/>
              </p:ext>
            </p:extLst>
          </p:nvPr>
        </p:nvGraphicFramePr>
        <p:xfrm>
          <a:off x="1077913" y="4980355"/>
          <a:ext cx="8965048" cy="1765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Document" r:id="rId11" imgW="8804914" imgH="1738317" progId="Word.Document.8">
                  <p:embed/>
                </p:oleObj>
              </mc:Choice>
              <mc:Fallback>
                <p:oleObj name="Document" r:id="rId11" imgW="8804914" imgH="17383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4980355"/>
                        <a:ext cx="8965048" cy="17655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3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36</Words>
  <Application>Microsoft Office PowerPoint</Application>
  <PresentationFormat>宽屏</PresentationFormat>
  <Paragraphs>15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10</cp:revision>
  <dcterms:created xsi:type="dcterms:W3CDTF">2016-09-24T03:17:36Z</dcterms:created>
  <dcterms:modified xsi:type="dcterms:W3CDTF">2016-09-26T00:09:26Z</dcterms:modified>
</cp:coreProperties>
</file>