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7" r:id="rId2"/>
    <p:sldId id="278" r:id="rId3"/>
    <p:sldId id="279" r:id="rId4"/>
    <p:sldId id="276" r:id="rId5"/>
    <p:sldId id="275" r:id="rId6"/>
    <p:sldId id="266" r:id="rId7"/>
    <p:sldId id="273" r:id="rId8"/>
    <p:sldId id="280" r:id="rId9"/>
    <p:sldId id="28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1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3.wmf"/><Relationship Id="rId7" Type="http://schemas.openxmlformats.org/officeDocument/2006/relationships/image" Target="../media/image15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4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5.wmf"/><Relationship Id="rId7" Type="http://schemas.openxmlformats.org/officeDocument/2006/relationships/image" Target="../media/image22.wmf"/><Relationship Id="rId2" Type="http://schemas.openxmlformats.org/officeDocument/2006/relationships/image" Target="../media/image4.wmf"/><Relationship Id="rId1" Type="http://schemas.openxmlformats.org/officeDocument/2006/relationships/image" Target="../media/image18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36.wmf"/><Relationship Id="rId18" Type="http://schemas.openxmlformats.org/officeDocument/2006/relationships/image" Target="../media/image41.wmf"/><Relationship Id="rId3" Type="http://schemas.openxmlformats.org/officeDocument/2006/relationships/image" Target="../media/image5.wmf"/><Relationship Id="rId7" Type="http://schemas.openxmlformats.org/officeDocument/2006/relationships/image" Target="../media/image30.wmf"/><Relationship Id="rId12" Type="http://schemas.openxmlformats.org/officeDocument/2006/relationships/image" Target="../media/image35.wmf"/><Relationship Id="rId17" Type="http://schemas.openxmlformats.org/officeDocument/2006/relationships/image" Target="../media/image40.wmf"/><Relationship Id="rId2" Type="http://schemas.openxmlformats.org/officeDocument/2006/relationships/image" Target="../media/image4.wmf"/><Relationship Id="rId16" Type="http://schemas.openxmlformats.org/officeDocument/2006/relationships/image" Target="../media/image39.wmf"/><Relationship Id="rId1" Type="http://schemas.openxmlformats.org/officeDocument/2006/relationships/image" Target="../media/image27.wmf"/><Relationship Id="rId6" Type="http://schemas.openxmlformats.org/officeDocument/2006/relationships/image" Target="../media/image29.wmf"/><Relationship Id="rId11" Type="http://schemas.openxmlformats.org/officeDocument/2006/relationships/image" Target="../media/image34.wmf"/><Relationship Id="rId5" Type="http://schemas.openxmlformats.org/officeDocument/2006/relationships/image" Target="../media/image15.wmf"/><Relationship Id="rId15" Type="http://schemas.openxmlformats.org/officeDocument/2006/relationships/image" Target="../media/image38.wmf"/><Relationship Id="rId10" Type="http://schemas.openxmlformats.org/officeDocument/2006/relationships/image" Target="../media/image33.wmf"/><Relationship Id="rId4" Type="http://schemas.openxmlformats.org/officeDocument/2006/relationships/image" Target="../media/image28.wmf"/><Relationship Id="rId9" Type="http://schemas.openxmlformats.org/officeDocument/2006/relationships/image" Target="../media/image32.wmf"/><Relationship Id="rId14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image" Target="../media/image54.wmf"/><Relationship Id="rId18" Type="http://schemas.openxmlformats.org/officeDocument/2006/relationships/image" Target="../media/image28.wmf"/><Relationship Id="rId26" Type="http://schemas.openxmlformats.org/officeDocument/2006/relationships/image" Target="../media/image30.wmf"/><Relationship Id="rId3" Type="http://schemas.openxmlformats.org/officeDocument/2006/relationships/image" Target="../media/image44.wmf"/><Relationship Id="rId21" Type="http://schemas.openxmlformats.org/officeDocument/2006/relationships/image" Target="../media/image14.wmf"/><Relationship Id="rId7" Type="http://schemas.openxmlformats.org/officeDocument/2006/relationships/image" Target="../media/image48.wmf"/><Relationship Id="rId12" Type="http://schemas.openxmlformats.org/officeDocument/2006/relationships/image" Target="../media/image53.wmf"/><Relationship Id="rId17" Type="http://schemas.openxmlformats.org/officeDocument/2006/relationships/image" Target="../media/image55.wmf"/><Relationship Id="rId25" Type="http://schemas.openxmlformats.org/officeDocument/2006/relationships/image" Target="../media/image59.wmf"/><Relationship Id="rId2" Type="http://schemas.openxmlformats.org/officeDocument/2006/relationships/image" Target="../media/image43.wmf"/><Relationship Id="rId16" Type="http://schemas.openxmlformats.org/officeDocument/2006/relationships/image" Target="../media/image5.wmf"/><Relationship Id="rId20" Type="http://schemas.openxmlformats.org/officeDocument/2006/relationships/image" Target="../media/image57.wmf"/><Relationship Id="rId29" Type="http://schemas.openxmlformats.org/officeDocument/2006/relationships/image" Target="../media/image61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11" Type="http://schemas.openxmlformats.org/officeDocument/2006/relationships/image" Target="../media/image52.wmf"/><Relationship Id="rId24" Type="http://schemas.openxmlformats.org/officeDocument/2006/relationships/image" Target="../media/image29.wmf"/><Relationship Id="rId5" Type="http://schemas.openxmlformats.org/officeDocument/2006/relationships/image" Target="../media/image46.wmf"/><Relationship Id="rId15" Type="http://schemas.openxmlformats.org/officeDocument/2006/relationships/image" Target="../media/image4.wmf"/><Relationship Id="rId23" Type="http://schemas.openxmlformats.org/officeDocument/2006/relationships/image" Target="../media/image15.wmf"/><Relationship Id="rId28" Type="http://schemas.openxmlformats.org/officeDocument/2006/relationships/image" Target="../media/image60.wmf"/><Relationship Id="rId10" Type="http://schemas.openxmlformats.org/officeDocument/2006/relationships/image" Target="../media/image51.wmf"/><Relationship Id="rId19" Type="http://schemas.openxmlformats.org/officeDocument/2006/relationships/image" Target="../media/image56.wmf"/><Relationship Id="rId4" Type="http://schemas.openxmlformats.org/officeDocument/2006/relationships/image" Target="../media/image45.wmf"/><Relationship Id="rId9" Type="http://schemas.openxmlformats.org/officeDocument/2006/relationships/image" Target="../media/image50.wmf"/><Relationship Id="rId14" Type="http://schemas.openxmlformats.org/officeDocument/2006/relationships/image" Target="../media/image3.wmf"/><Relationship Id="rId22" Type="http://schemas.openxmlformats.org/officeDocument/2006/relationships/image" Target="../media/image58.wmf"/><Relationship Id="rId27" Type="http://schemas.openxmlformats.org/officeDocument/2006/relationships/image" Target="../media/image31.wmf"/><Relationship Id="rId30" Type="http://schemas.openxmlformats.org/officeDocument/2006/relationships/image" Target="../media/image6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image" Target="../media/image3.wmf"/><Relationship Id="rId18" Type="http://schemas.openxmlformats.org/officeDocument/2006/relationships/image" Target="../media/image56.wmf"/><Relationship Id="rId26" Type="http://schemas.openxmlformats.org/officeDocument/2006/relationships/image" Target="../media/image31.wmf"/><Relationship Id="rId3" Type="http://schemas.openxmlformats.org/officeDocument/2006/relationships/image" Target="../media/image64.wmf"/><Relationship Id="rId21" Type="http://schemas.openxmlformats.org/officeDocument/2006/relationships/image" Target="../media/image58.wmf"/><Relationship Id="rId7" Type="http://schemas.openxmlformats.org/officeDocument/2006/relationships/image" Target="../media/image68.wmf"/><Relationship Id="rId12" Type="http://schemas.openxmlformats.org/officeDocument/2006/relationships/image" Target="../media/image53.wmf"/><Relationship Id="rId17" Type="http://schemas.openxmlformats.org/officeDocument/2006/relationships/image" Target="../media/image28.wmf"/><Relationship Id="rId25" Type="http://schemas.openxmlformats.org/officeDocument/2006/relationships/image" Target="../media/image30.wmf"/><Relationship Id="rId2" Type="http://schemas.openxmlformats.org/officeDocument/2006/relationships/image" Target="../media/image43.wmf"/><Relationship Id="rId16" Type="http://schemas.openxmlformats.org/officeDocument/2006/relationships/image" Target="../media/image55.wmf"/><Relationship Id="rId20" Type="http://schemas.openxmlformats.org/officeDocument/2006/relationships/image" Target="../media/image14.wmf"/><Relationship Id="rId1" Type="http://schemas.openxmlformats.org/officeDocument/2006/relationships/image" Target="../media/image63.wmf"/><Relationship Id="rId6" Type="http://schemas.openxmlformats.org/officeDocument/2006/relationships/image" Target="../media/image67.wmf"/><Relationship Id="rId11" Type="http://schemas.openxmlformats.org/officeDocument/2006/relationships/image" Target="../media/image72.wmf"/><Relationship Id="rId24" Type="http://schemas.openxmlformats.org/officeDocument/2006/relationships/image" Target="../media/image59.wmf"/><Relationship Id="rId5" Type="http://schemas.openxmlformats.org/officeDocument/2006/relationships/image" Target="../media/image66.wmf"/><Relationship Id="rId15" Type="http://schemas.openxmlformats.org/officeDocument/2006/relationships/image" Target="../media/image5.wmf"/><Relationship Id="rId23" Type="http://schemas.openxmlformats.org/officeDocument/2006/relationships/image" Target="../media/image29.wmf"/><Relationship Id="rId10" Type="http://schemas.openxmlformats.org/officeDocument/2006/relationships/image" Target="../media/image71.wmf"/><Relationship Id="rId19" Type="http://schemas.openxmlformats.org/officeDocument/2006/relationships/image" Target="../media/image57.wmf"/><Relationship Id="rId4" Type="http://schemas.openxmlformats.org/officeDocument/2006/relationships/image" Target="../media/image65.wmf"/><Relationship Id="rId9" Type="http://schemas.openxmlformats.org/officeDocument/2006/relationships/image" Target="../media/image70.wmf"/><Relationship Id="rId14" Type="http://schemas.openxmlformats.org/officeDocument/2006/relationships/image" Target="../media/image4.wmf"/><Relationship Id="rId22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image" Target="../media/image5.wmf"/><Relationship Id="rId18" Type="http://schemas.openxmlformats.org/officeDocument/2006/relationships/image" Target="../media/image14.wmf"/><Relationship Id="rId3" Type="http://schemas.openxmlformats.org/officeDocument/2006/relationships/image" Target="../media/image74.wmf"/><Relationship Id="rId21" Type="http://schemas.openxmlformats.org/officeDocument/2006/relationships/image" Target="../media/image29.wmf"/><Relationship Id="rId7" Type="http://schemas.openxmlformats.org/officeDocument/2006/relationships/image" Target="../media/image78.wmf"/><Relationship Id="rId12" Type="http://schemas.openxmlformats.org/officeDocument/2006/relationships/image" Target="../media/image4.wmf"/><Relationship Id="rId17" Type="http://schemas.openxmlformats.org/officeDocument/2006/relationships/image" Target="../media/image57.wmf"/><Relationship Id="rId2" Type="http://schemas.openxmlformats.org/officeDocument/2006/relationships/image" Target="../media/image43.wmf"/><Relationship Id="rId16" Type="http://schemas.openxmlformats.org/officeDocument/2006/relationships/image" Target="../media/image56.wmf"/><Relationship Id="rId20" Type="http://schemas.openxmlformats.org/officeDocument/2006/relationships/image" Target="../media/image15.wmf"/><Relationship Id="rId1" Type="http://schemas.openxmlformats.org/officeDocument/2006/relationships/image" Target="../media/image73.wmf"/><Relationship Id="rId6" Type="http://schemas.openxmlformats.org/officeDocument/2006/relationships/image" Target="../media/image77.wmf"/><Relationship Id="rId11" Type="http://schemas.openxmlformats.org/officeDocument/2006/relationships/image" Target="../media/image3.wmf"/><Relationship Id="rId24" Type="http://schemas.openxmlformats.org/officeDocument/2006/relationships/image" Target="../media/image31.wmf"/><Relationship Id="rId5" Type="http://schemas.openxmlformats.org/officeDocument/2006/relationships/image" Target="../media/image76.wmf"/><Relationship Id="rId15" Type="http://schemas.openxmlformats.org/officeDocument/2006/relationships/image" Target="../media/image28.wmf"/><Relationship Id="rId23" Type="http://schemas.openxmlformats.org/officeDocument/2006/relationships/image" Target="../media/image30.wmf"/><Relationship Id="rId10" Type="http://schemas.openxmlformats.org/officeDocument/2006/relationships/image" Target="../media/image81.wmf"/><Relationship Id="rId19" Type="http://schemas.openxmlformats.org/officeDocument/2006/relationships/image" Target="../media/image58.wmf"/><Relationship Id="rId4" Type="http://schemas.openxmlformats.org/officeDocument/2006/relationships/image" Target="../media/image75.wmf"/><Relationship Id="rId9" Type="http://schemas.openxmlformats.org/officeDocument/2006/relationships/image" Target="../media/image80.wmf"/><Relationship Id="rId14" Type="http://schemas.openxmlformats.org/officeDocument/2006/relationships/image" Target="../media/image55.wmf"/><Relationship Id="rId22" Type="http://schemas.openxmlformats.org/officeDocument/2006/relationships/image" Target="../media/image5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image" Target="../media/image88.wmf"/><Relationship Id="rId18" Type="http://schemas.openxmlformats.org/officeDocument/2006/relationships/image" Target="../media/image93.wmf"/><Relationship Id="rId3" Type="http://schemas.openxmlformats.org/officeDocument/2006/relationships/image" Target="../media/image3.wmf"/><Relationship Id="rId21" Type="http://schemas.openxmlformats.org/officeDocument/2006/relationships/image" Target="../media/image96.wmf"/><Relationship Id="rId7" Type="http://schemas.openxmlformats.org/officeDocument/2006/relationships/image" Target="../media/image15.wmf"/><Relationship Id="rId12" Type="http://schemas.openxmlformats.org/officeDocument/2006/relationships/image" Target="../media/image87.wmf"/><Relationship Id="rId17" Type="http://schemas.openxmlformats.org/officeDocument/2006/relationships/image" Target="../media/image92.wmf"/><Relationship Id="rId2" Type="http://schemas.openxmlformats.org/officeDocument/2006/relationships/image" Target="../media/image83.wmf"/><Relationship Id="rId16" Type="http://schemas.openxmlformats.org/officeDocument/2006/relationships/image" Target="../media/image91.wmf"/><Relationship Id="rId20" Type="http://schemas.openxmlformats.org/officeDocument/2006/relationships/image" Target="../media/image95.wmf"/><Relationship Id="rId1" Type="http://schemas.openxmlformats.org/officeDocument/2006/relationships/image" Target="../media/image82.emf"/><Relationship Id="rId6" Type="http://schemas.openxmlformats.org/officeDocument/2006/relationships/image" Target="../media/image14.wmf"/><Relationship Id="rId11" Type="http://schemas.openxmlformats.org/officeDocument/2006/relationships/image" Target="../media/image86.wmf"/><Relationship Id="rId5" Type="http://schemas.openxmlformats.org/officeDocument/2006/relationships/image" Target="../media/image5.wmf"/><Relationship Id="rId15" Type="http://schemas.openxmlformats.org/officeDocument/2006/relationships/image" Target="../media/image90.wmf"/><Relationship Id="rId10" Type="http://schemas.openxmlformats.org/officeDocument/2006/relationships/image" Target="../media/image85.wmf"/><Relationship Id="rId19" Type="http://schemas.openxmlformats.org/officeDocument/2006/relationships/image" Target="../media/image94.wmf"/><Relationship Id="rId4" Type="http://schemas.openxmlformats.org/officeDocument/2006/relationships/image" Target="../media/image4.wmf"/><Relationship Id="rId9" Type="http://schemas.openxmlformats.org/officeDocument/2006/relationships/image" Target="../media/image84.wmf"/><Relationship Id="rId14" Type="http://schemas.openxmlformats.org/officeDocument/2006/relationships/image" Target="../media/image89.wmf"/><Relationship Id="rId22" Type="http://schemas.openxmlformats.org/officeDocument/2006/relationships/image" Target="../media/image9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image" Target="../media/image15.wmf"/><Relationship Id="rId18" Type="http://schemas.openxmlformats.org/officeDocument/2006/relationships/image" Target="../media/image87.wmf"/><Relationship Id="rId3" Type="http://schemas.openxmlformats.org/officeDocument/2006/relationships/image" Target="../media/image98.wmf"/><Relationship Id="rId21" Type="http://schemas.openxmlformats.org/officeDocument/2006/relationships/image" Target="../media/image90.wmf"/><Relationship Id="rId7" Type="http://schemas.openxmlformats.org/officeDocument/2006/relationships/image" Target="../media/image102.wmf"/><Relationship Id="rId12" Type="http://schemas.openxmlformats.org/officeDocument/2006/relationships/image" Target="../media/image14.wmf"/><Relationship Id="rId17" Type="http://schemas.openxmlformats.org/officeDocument/2006/relationships/image" Target="../media/image86.wmf"/><Relationship Id="rId2" Type="http://schemas.openxmlformats.org/officeDocument/2006/relationships/image" Target="../media/image83.wmf"/><Relationship Id="rId16" Type="http://schemas.openxmlformats.org/officeDocument/2006/relationships/image" Target="../media/image85.wmf"/><Relationship Id="rId20" Type="http://schemas.openxmlformats.org/officeDocument/2006/relationships/image" Target="../media/image89.wmf"/><Relationship Id="rId1" Type="http://schemas.openxmlformats.org/officeDocument/2006/relationships/image" Target="../media/image82.emf"/><Relationship Id="rId6" Type="http://schemas.openxmlformats.org/officeDocument/2006/relationships/image" Target="../media/image101.wmf"/><Relationship Id="rId11" Type="http://schemas.openxmlformats.org/officeDocument/2006/relationships/image" Target="../media/image5.wmf"/><Relationship Id="rId5" Type="http://schemas.openxmlformats.org/officeDocument/2006/relationships/image" Target="../media/image100.wmf"/><Relationship Id="rId15" Type="http://schemas.openxmlformats.org/officeDocument/2006/relationships/image" Target="../media/image84.wmf"/><Relationship Id="rId10" Type="http://schemas.openxmlformats.org/officeDocument/2006/relationships/image" Target="../media/image4.wmf"/><Relationship Id="rId19" Type="http://schemas.openxmlformats.org/officeDocument/2006/relationships/image" Target="../media/image88.wmf"/><Relationship Id="rId4" Type="http://schemas.openxmlformats.org/officeDocument/2006/relationships/image" Target="../media/image99.wmf"/><Relationship Id="rId9" Type="http://schemas.openxmlformats.org/officeDocument/2006/relationships/image" Target="../media/image3.wmf"/><Relationship Id="rId14" Type="http://schemas.openxmlformats.org/officeDocument/2006/relationships/image" Target="../media/image5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CE302-9DE1-429B-A40A-A8C85FB90C68}" type="datetimeFigureOut">
              <a:rPr lang="zh-CN" altLang="en-US" smtClean="0"/>
              <a:pPr/>
              <a:t>2015-12-07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3097A-CAB6-4C26-B4B5-BDC98A3031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3097A-CAB6-4C26-B4B5-BDC98A3031A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3097A-CAB6-4C26-B4B5-BDC98A3031A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0.bin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9.bin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3.bin"/><Relationship Id="rId14" Type="http://schemas.openxmlformats.org/officeDocument/2006/relationships/oleObject" Target="../embeddings/oleObject2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4.bin"/><Relationship Id="rId12" Type="http://schemas.openxmlformats.org/officeDocument/2006/relationships/oleObject" Target="../embeddings/oleObject38.bin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2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3.bin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41.bin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26.emf"/><Relationship Id="rId14" Type="http://schemas.openxmlformats.org/officeDocument/2006/relationships/oleObject" Target="../embeddings/oleObject4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oleObject" Target="../embeddings/oleObject53.bin"/><Relationship Id="rId18" Type="http://schemas.openxmlformats.org/officeDocument/2006/relationships/oleObject" Target="../embeddings/oleObject58.bin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61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26.emf"/><Relationship Id="rId1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6.bin"/><Relationship Id="rId20" Type="http://schemas.openxmlformats.org/officeDocument/2006/relationships/oleObject" Target="../embeddings/oleObject60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7.bin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5.bin"/><Relationship Id="rId10" Type="http://schemas.openxmlformats.org/officeDocument/2006/relationships/oleObject" Target="../embeddings/oleObject51.bin"/><Relationship Id="rId19" Type="http://schemas.openxmlformats.org/officeDocument/2006/relationships/oleObject" Target="../embeddings/oleObject59.bin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oleObject50.bin"/><Relationship Id="rId14" Type="http://schemas.openxmlformats.org/officeDocument/2006/relationships/oleObject" Target="../embeddings/oleObject5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oleObject" Target="../embeddings/oleObject72.bin"/><Relationship Id="rId18" Type="http://schemas.openxmlformats.org/officeDocument/2006/relationships/oleObject" Target="../embeddings/oleObject77.bin"/><Relationship Id="rId26" Type="http://schemas.openxmlformats.org/officeDocument/2006/relationships/oleObject" Target="../embeddings/oleObject85.bin"/><Relationship Id="rId3" Type="http://schemas.openxmlformats.org/officeDocument/2006/relationships/oleObject" Target="../embeddings/oleObject62.bin"/><Relationship Id="rId21" Type="http://schemas.openxmlformats.org/officeDocument/2006/relationships/oleObject" Target="../embeddings/oleObject80.bin"/><Relationship Id="rId34" Type="http://schemas.openxmlformats.org/officeDocument/2006/relationships/oleObject" Target="../embeddings/oleObject92.bin"/><Relationship Id="rId7" Type="http://schemas.openxmlformats.org/officeDocument/2006/relationships/oleObject" Target="../embeddings/oleObject66.bin"/><Relationship Id="rId12" Type="http://schemas.openxmlformats.org/officeDocument/2006/relationships/oleObject" Target="../embeddings/oleObject71.bin"/><Relationship Id="rId17" Type="http://schemas.openxmlformats.org/officeDocument/2006/relationships/oleObject" Target="../embeddings/oleObject76.bin"/><Relationship Id="rId25" Type="http://schemas.openxmlformats.org/officeDocument/2006/relationships/oleObject" Target="../embeddings/oleObject84.bin"/><Relationship Id="rId33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5.bin"/><Relationship Id="rId20" Type="http://schemas.openxmlformats.org/officeDocument/2006/relationships/oleObject" Target="../embeddings/oleObject79.bin"/><Relationship Id="rId29" Type="http://schemas.openxmlformats.org/officeDocument/2006/relationships/oleObject" Target="../embeddings/oleObject88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5.bin"/><Relationship Id="rId11" Type="http://schemas.openxmlformats.org/officeDocument/2006/relationships/oleObject" Target="../embeddings/oleObject70.bin"/><Relationship Id="rId24" Type="http://schemas.openxmlformats.org/officeDocument/2006/relationships/oleObject" Target="../embeddings/oleObject83.bin"/><Relationship Id="rId32" Type="http://schemas.openxmlformats.org/officeDocument/2006/relationships/oleObject" Target="../embeddings/oleObject90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74.bin"/><Relationship Id="rId23" Type="http://schemas.openxmlformats.org/officeDocument/2006/relationships/oleObject" Target="../embeddings/oleObject82.bin"/><Relationship Id="rId28" Type="http://schemas.openxmlformats.org/officeDocument/2006/relationships/oleObject" Target="../embeddings/oleObject87.bin"/><Relationship Id="rId10" Type="http://schemas.openxmlformats.org/officeDocument/2006/relationships/oleObject" Target="../embeddings/oleObject69.bin"/><Relationship Id="rId19" Type="http://schemas.openxmlformats.org/officeDocument/2006/relationships/oleObject" Target="../embeddings/oleObject78.bin"/><Relationship Id="rId31" Type="http://schemas.openxmlformats.org/officeDocument/2006/relationships/image" Target="../media/image26.emf"/><Relationship Id="rId4" Type="http://schemas.openxmlformats.org/officeDocument/2006/relationships/oleObject" Target="../embeddings/oleObject63.bin"/><Relationship Id="rId9" Type="http://schemas.openxmlformats.org/officeDocument/2006/relationships/oleObject" Target="../embeddings/oleObject68.bin"/><Relationship Id="rId14" Type="http://schemas.openxmlformats.org/officeDocument/2006/relationships/oleObject" Target="../embeddings/oleObject73.bin"/><Relationship Id="rId22" Type="http://schemas.openxmlformats.org/officeDocument/2006/relationships/oleObject" Target="../embeddings/oleObject81.bin"/><Relationship Id="rId27" Type="http://schemas.openxmlformats.org/officeDocument/2006/relationships/oleObject" Target="../embeddings/oleObject86.bin"/><Relationship Id="rId30" Type="http://schemas.openxmlformats.org/officeDocument/2006/relationships/oleObject" Target="../embeddings/oleObject8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13" Type="http://schemas.openxmlformats.org/officeDocument/2006/relationships/oleObject" Target="../embeddings/oleObject103.bin"/><Relationship Id="rId18" Type="http://schemas.openxmlformats.org/officeDocument/2006/relationships/oleObject" Target="../embeddings/oleObject108.bin"/><Relationship Id="rId26" Type="http://schemas.openxmlformats.org/officeDocument/2006/relationships/oleObject" Target="../embeddings/oleObject116.bin"/><Relationship Id="rId3" Type="http://schemas.openxmlformats.org/officeDocument/2006/relationships/oleObject" Target="../embeddings/oleObject93.bin"/><Relationship Id="rId21" Type="http://schemas.openxmlformats.org/officeDocument/2006/relationships/oleObject" Target="../embeddings/oleObject111.bin"/><Relationship Id="rId7" Type="http://schemas.openxmlformats.org/officeDocument/2006/relationships/oleObject" Target="../embeddings/oleObject97.bin"/><Relationship Id="rId12" Type="http://schemas.openxmlformats.org/officeDocument/2006/relationships/oleObject" Target="../embeddings/oleObject102.bin"/><Relationship Id="rId17" Type="http://schemas.openxmlformats.org/officeDocument/2006/relationships/oleObject" Target="../embeddings/oleObject107.bin"/><Relationship Id="rId25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6.bin"/><Relationship Id="rId20" Type="http://schemas.openxmlformats.org/officeDocument/2006/relationships/oleObject" Target="../embeddings/oleObject110.bin"/><Relationship Id="rId29" Type="http://schemas.openxmlformats.org/officeDocument/2006/relationships/oleObject" Target="../embeddings/oleObject119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6.bin"/><Relationship Id="rId11" Type="http://schemas.openxmlformats.org/officeDocument/2006/relationships/oleObject" Target="../embeddings/oleObject101.bin"/><Relationship Id="rId24" Type="http://schemas.openxmlformats.org/officeDocument/2006/relationships/oleObject" Target="../embeddings/oleObject114.bin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5.bin"/><Relationship Id="rId23" Type="http://schemas.openxmlformats.org/officeDocument/2006/relationships/oleObject" Target="../embeddings/oleObject113.bin"/><Relationship Id="rId28" Type="http://schemas.openxmlformats.org/officeDocument/2006/relationships/oleObject" Target="../embeddings/oleObject118.bin"/><Relationship Id="rId10" Type="http://schemas.openxmlformats.org/officeDocument/2006/relationships/oleObject" Target="../embeddings/oleObject100.bin"/><Relationship Id="rId19" Type="http://schemas.openxmlformats.org/officeDocument/2006/relationships/oleObject" Target="../embeddings/oleObject109.bin"/><Relationship Id="rId4" Type="http://schemas.openxmlformats.org/officeDocument/2006/relationships/oleObject" Target="../embeddings/oleObject94.bin"/><Relationship Id="rId9" Type="http://schemas.openxmlformats.org/officeDocument/2006/relationships/oleObject" Target="../embeddings/oleObject99.bin"/><Relationship Id="rId14" Type="http://schemas.openxmlformats.org/officeDocument/2006/relationships/oleObject" Target="../embeddings/oleObject104.bin"/><Relationship Id="rId22" Type="http://schemas.openxmlformats.org/officeDocument/2006/relationships/oleObject" Target="../embeddings/oleObject112.bin"/><Relationship Id="rId27" Type="http://schemas.openxmlformats.org/officeDocument/2006/relationships/oleObject" Target="../embeddings/oleObject117.bin"/><Relationship Id="rId30" Type="http://schemas.openxmlformats.org/officeDocument/2006/relationships/image" Target="../media/image2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13" Type="http://schemas.openxmlformats.org/officeDocument/2006/relationships/oleObject" Target="../embeddings/oleObject130.bin"/><Relationship Id="rId18" Type="http://schemas.openxmlformats.org/officeDocument/2006/relationships/oleObject" Target="../embeddings/oleObject135.bin"/><Relationship Id="rId26" Type="http://schemas.openxmlformats.org/officeDocument/2006/relationships/oleObject" Target="../embeddings/oleObject143.bin"/><Relationship Id="rId3" Type="http://schemas.openxmlformats.org/officeDocument/2006/relationships/oleObject" Target="../embeddings/oleObject120.bin"/><Relationship Id="rId21" Type="http://schemas.openxmlformats.org/officeDocument/2006/relationships/oleObject" Target="../embeddings/oleObject138.bin"/><Relationship Id="rId7" Type="http://schemas.openxmlformats.org/officeDocument/2006/relationships/oleObject" Target="../embeddings/oleObject124.bin"/><Relationship Id="rId12" Type="http://schemas.openxmlformats.org/officeDocument/2006/relationships/oleObject" Target="../embeddings/oleObject129.bin"/><Relationship Id="rId17" Type="http://schemas.openxmlformats.org/officeDocument/2006/relationships/oleObject" Target="../embeddings/oleObject134.bin"/><Relationship Id="rId25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3.bin"/><Relationship Id="rId20" Type="http://schemas.openxmlformats.org/officeDocument/2006/relationships/oleObject" Target="../embeddings/oleObject137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3.bin"/><Relationship Id="rId11" Type="http://schemas.openxmlformats.org/officeDocument/2006/relationships/oleObject" Target="../embeddings/oleObject128.bin"/><Relationship Id="rId24" Type="http://schemas.openxmlformats.org/officeDocument/2006/relationships/oleObject" Target="../embeddings/oleObject141.bin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32.bin"/><Relationship Id="rId23" Type="http://schemas.openxmlformats.org/officeDocument/2006/relationships/oleObject" Target="../embeddings/oleObject140.bin"/><Relationship Id="rId28" Type="http://schemas.openxmlformats.org/officeDocument/2006/relationships/image" Target="../media/image26.emf"/><Relationship Id="rId10" Type="http://schemas.openxmlformats.org/officeDocument/2006/relationships/oleObject" Target="../embeddings/oleObject127.bin"/><Relationship Id="rId19" Type="http://schemas.openxmlformats.org/officeDocument/2006/relationships/oleObject" Target="../embeddings/oleObject136.bin"/><Relationship Id="rId4" Type="http://schemas.openxmlformats.org/officeDocument/2006/relationships/oleObject" Target="../embeddings/oleObject121.bin"/><Relationship Id="rId9" Type="http://schemas.openxmlformats.org/officeDocument/2006/relationships/oleObject" Target="../embeddings/oleObject126.bin"/><Relationship Id="rId14" Type="http://schemas.openxmlformats.org/officeDocument/2006/relationships/oleObject" Target="../embeddings/oleObject131.bin"/><Relationship Id="rId22" Type="http://schemas.openxmlformats.org/officeDocument/2006/relationships/oleObject" Target="../embeddings/oleObject139.bin"/><Relationship Id="rId27" Type="http://schemas.openxmlformats.org/officeDocument/2006/relationships/oleObject" Target="../embeddings/oleObject14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13" Type="http://schemas.openxmlformats.org/officeDocument/2006/relationships/oleObject" Target="../embeddings/oleObject152.bin"/><Relationship Id="rId18" Type="http://schemas.openxmlformats.org/officeDocument/2006/relationships/oleObject" Target="../embeddings/oleObject157.bin"/><Relationship Id="rId26" Type="http://schemas.openxmlformats.org/officeDocument/2006/relationships/oleObject" Target="../embeddings/oleObject165.bin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160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26.emf"/><Relationship Id="rId17" Type="http://schemas.openxmlformats.org/officeDocument/2006/relationships/oleObject" Target="../embeddings/oleObject156.bin"/><Relationship Id="rId25" Type="http://schemas.openxmlformats.org/officeDocument/2006/relationships/oleObject" Target="../embeddings/oleObject16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5.bin"/><Relationship Id="rId20" Type="http://schemas.openxmlformats.org/officeDocument/2006/relationships/oleObject" Target="../embeddings/oleObject159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6.bin"/><Relationship Id="rId11" Type="http://schemas.openxmlformats.org/officeDocument/2006/relationships/oleObject" Target="../embeddings/oleObject151.bin"/><Relationship Id="rId24" Type="http://schemas.openxmlformats.org/officeDocument/2006/relationships/oleObject" Target="../embeddings/oleObject163.bin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4.bin"/><Relationship Id="rId23" Type="http://schemas.openxmlformats.org/officeDocument/2006/relationships/oleObject" Target="../embeddings/oleObject162.bin"/><Relationship Id="rId10" Type="http://schemas.openxmlformats.org/officeDocument/2006/relationships/oleObject" Target="../embeddings/oleObject150.bin"/><Relationship Id="rId19" Type="http://schemas.openxmlformats.org/officeDocument/2006/relationships/oleObject" Target="../embeddings/oleObject158.bin"/><Relationship Id="rId4" Type="http://schemas.openxmlformats.org/officeDocument/2006/relationships/package" Target="../embeddings/Microsoft_Office_Word___1.docx"/><Relationship Id="rId9" Type="http://schemas.openxmlformats.org/officeDocument/2006/relationships/oleObject" Target="../embeddings/oleObject149.bin"/><Relationship Id="rId14" Type="http://schemas.openxmlformats.org/officeDocument/2006/relationships/oleObject" Target="../embeddings/oleObject153.bin"/><Relationship Id="rId22" Type="http://schemas.openxmlformats.org/officeDocument/2006/relationships/oleObject" Target="../embeddings/oleObject161.bin"/><Relationship Id="rId27" Type="http://schemas.openxmlformats.org/officeDocument/2006/relationships/oleObject" Target="../embeddings/oleObject16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0.bin"/><Relationship Id="rId13" Type="http://schemas.openxmlformats.org/officeDocument/2006/relationships/oleObject" Target="../embeddings/oleObject175.bin"/><Relationship Id="rId18" Type="http://schemas.openxmlformats.org/officeDocument/2006/relationships/image" Target="../media/image26.emf"/><Relationship Id="rId26" Type="http://schemas.openxmlformats.org/officeDocument/2006/relationships/oleObject" Target="../embeddings/oleObject187.bin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182.bin"/><Relationship Id="rId7" Type="http://schemas.openxmlformats.org/officeDocument/2006/relationships/oleObject" Target="../embeddings/oleObject169.bin"/><Relationship Id="rId12" Type="http://schemas.openxmlformats.org/officeDocument/2006/relationships/oleObject" Target="../embeddings/oleObject174.bin"/><Relationship Id="rId17" Type="http://schemas.openxmlformats.org/officeDocument/2006/relationships/oleObject" Target="../embeddings/oleObject179.bin"/><Relationship Id="rId25" Type="http://schemas.openxmlformats.org/officeDocument/2006/relationships/oleObject" Target="../embeddings/oleObject18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8.bin"/><Relationship Id="rId20" Type="http://schemas.openxmlformats.org/officeDocument/2006/relationships/oleObject" Target="../embeddings/oleObject181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68.bin"/><Relationship Id="rId11" Type="http://schemas.openxmlformats.org/officeDocument/2006/relationships/oleObject" Target="../embeddings/oleObject173.bin"/><Relationship Id="rId24" Type="http://schemas.openxmlformats.org/officeDocument/2006/relationships/oleObject" Target="../embeddings/oleObject185.bin"/><Relationship Id="rId5" Type="http://schemas.openxmlformats.org/officeDocument/2006/relationships/oleObject" Target="../embeddings/oleObject167.bin"/><Relationship Id="rId15" Type="http://schemas.openxmlformats.org/officeDocument/2006/relationships/oleObject" Target="../embeddings/oleObject177.bin"/><Relationship Id="rId23" Type="http://schemas.openxmlformats.org/officeDocument/2006/relationships/oleObject" Target="../embeddings/oleObject184.bin"/><Relationship Id="rId10" Type="http://schemas.openxmlformats.org/officeDocument/2006/relationships/oleObject" Target="../embeddings/oleObject172.bin"/><Relationship Id="rId19" Type="http://schemas.openxmlformats.org/officeDocument/2006/relationships/oleObject" Target="../embeddings/oleObject180.bin"/><Relationship Id="rId4" Type="http://schemas.openxmlformats.org/officeDocument/2006/relationships/package" Target="../embeddings/Microsoft_Office_Word___2.docx"/><Relationship Id="rId9" Type="http://schemas.openxmlformats.org/officeDocument/2006/relationships/oleObject" Target="../embeddings/oleObject171.bin"/><Relationship Id="rId14" Type="http://schemas.openxmlformats.org/officeDocument/2006/relationships/oleObject" Target="../embeddings/oleObject176.bin"/><Relationship Id="rId22" Type="http://schemas.openxmlformats.org/officeDocument/2006/relationships/oleObject" Target="../embeddings/oleObject18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71736" y="142852"/>
            <a:ext cx="3357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极点、极线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zh-CN" altLang="en-US" sz="2800" dirty="0" smtClean="0">
                <a:solidFill>
                  <a:srgbClr val="FF0000"/>
                </a:solidFill>
              </a:rPr>
              <a:t>切点弦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285720" y="500042"/>
            <a:ext cx="26432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/>
              <a:t>圆的切线</a:t>
            </a:r>
            <a:r>
              <a:rPr lang="zh-CN" altLang="en-US" sz="2400" dirty="0" smtClean="0"/>
              <a:t>方程</a:t>
            </a:r>
            <a:endParaRPr lang="en-US" altLang="zh-CN" sz="2400" dirty="0" smtClean="0"/>
          </a:p>
        </p:txBody>
      </p:sp>
      <p:graphicFrame>
        <p:nvGraphicFramePr>
          <p:cNvPr id="21505" name="Object 1"/>
          <p:cNvGraphicFramePr>
            <a:graphicFrameLocks noChangeAspect="1"/>
          </p:cNvGraphicFramePr>
          <p:nvPr/>
        </p:nvGraphicFramePr>
        <p:xfrm>
          <a:off x="428596" y="928670"/>
          <a:ext cx="4000528" cy="804575"/>
        </p:xfrm>
        <a:graphic>
          <a:graphicData uri="http://schemas.openxmlformats.org/presentationml/2006/ole">
            <p:oleObj spid="_x0000_s21505" name="Equation" r:id="rId3" imgW="2400120" imgH="482400" progId="Equation.DSMT4">
              <p:embed/>
            </p:oleObj>
          </a:graphicData>
        </a:graphic>
      </p:graphicFrame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357188" y="1714500"/>
          <a:ext cx="5245100" cy="733425"/>
        </p:xfrm>
        <a:graphic>
          <a:graphicData uri="http://schemas.openxmlformats.org/presentationml/2006/ole">
            <p:oleObj spid="_x0000_s21506" name="Equation" r:id="rId4" imgW="3543120" imgH="495000" progId="Equation.DSMT4">
              <p:embed/>
            </p:oleObj>
          </a:graphicData>
        </a:graphic>
      </p:graphicFrame>
      <p:grpSp>
        <p:nvGrpSpPr>
          <p:cNvPr id="38" name="组合 37"/>
          <p:cNvGrpSpPr/>
          <p:nvPr/>
        </p:nvGrpSpPr>
        <p:grpSpPr>
          <a:xfrm>
            <a:off x="5214942" y="571480"/>
            <a:ext cx="3720316" cy="3128524"/>
            <a:chOff x="4780774" y="2571744"/>
            <a:chExt cx="3720316" cy="3128524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4780774" y="4342946"/>
              <a:ext cx="371477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5150878" y="4136006"/>
              <a:ext cx="31285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8281236" y="4361632"/>
            <a:ext cx="219854" cy="252471"/>
          </p:xfrm>
          <a:graphic>
            <a:graphicData uri="http://schemas.openxmlformats.org/presentationml/2006/ole">
              <p:oleObj spid="_x0000_s21509" name="Equation" r:id="rId5" imgW="126720" imgH="139680" progId="Equation.DSMT4">
                <p:embed/>
              </p:oleObj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/>
          </p:nvGraphicFramePr>
          <p:xfrm>
            <a:off x="6715140" y="2571744"/>
            <a:ext cx="234142" cy="289166"/>
          </p:xfrm>
          <a:graphic>
            <a:graphicData uri="http://schemas.openxmlformats.org/presentationml/2006/ole">
              <p:oleObj spid="_x0000_s21510" name="Equation" r:id="rId6" imgW="139680" imgH="164880" progId="Equation.DSMT4">
                <p:embed/>
              </p:oleObj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/>
          </p:nvGraphicFramePr>
          <p:xfrm>
            <a:off x="6397117" y="4326347"/>
            <a:ext cx="247032" cy="300049"/>
          </p:xfrm>
          <a:graphic>
            <a:graphicData uri="http://schemas.openxmlformats.org/presentationml/2006/ole">
              <p:oleObj spid="_x0000_s21511" name="Equation" r:id="rId7" imgW="152280" imgH="177480" progId="Equation.DSMT4">
                <p:embed/>
              </p:oleObj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/>
          </p:nvGraphicFramePr>
          <p:xfrm>
            <a:off x="7143768" y="3357562"/>
            <a:ext cx="142876" cy="184090"/>
          </p:xfrm>
          <a:graphic>
            <a:graphicData uri="http://schemas.openxmlformats.org/presentationml/2006/ole">
              <p:oleObj spid="_x0000_s21517" name="Equation" r:id="rId8" imgW="88560" imgH="114120" progId="Equation.DSMT4">
                <p:embed/>
              </p:oleObj>
            </a:graphicData>
          </a:graphic>
        </p:graphicFrame>
        <p:cxnSp>
          <p:nvCxnSpPr>
            <p:cNvPr id="23" name="直接连接符 22"/>
            <p:cNvCxnSpPr/>
            <p:nvPr/>
          </p:nvCxnSpPr>
          <p:spPr>
            <a:xfrm rot="10800000">
              <a:off x="6000760" y="2723412"/>
              <a:ext cx="2428892" cy="1428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/>
            <p:cNvSpPr/>
            <p:nvPr/>
          </p:nvSpPr>
          <p:spPr>
            <a:xfrm>
              <a:off x="5686428" y="3314704"/>
              <a:ext cx="2071702" cy="207170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3" name="对象 32"/>
            <p:cNvGraphicFramePr>
              <a:graphicFrameLocks noChangeAspect="1"/>
            </p:cNvGraphicFramePr>
            <p:nvPr/>
          </p:nvGraphicFramePr>
          <p:xfrm>
            <a:off x="7143768" y="3143248"/>
            <a:ext cx="822325" cy="320675"/>
          </p:xfrm>
          <a:graphic>
            <a:graphicData uri="http://schemas.openxmlformats.org/presentationml/2006/ole">
              <p:oleObj spid="_x0000_s21524" name="Equation" r:id="rId9" imgW="583920" imgH="228600" progId="Equation.DSMT4">
                <p:embed/>
              </p:oleObj>
            </a:graphicData>
          </a:graphic>
        </p:graphicFrame>
      </p:grpSp>
      <p:grpSp>
        <p:nvGrpSpPr>
          <p:cNvPr id="67" name="组合 66"/>
          <p:cNvGrpSpPr/>
          <p:nvPr/>
        </p:nvGrpSpPr>
        <p:grpSpPr>
          <a:xfrm>
            <a:off x="4286248" y="3286124"/>
            <a:ext cx="4394225" cy="3128524"/>
            <a:chOff x="4286248" y="3286124"/>
            <a:chExt cx="4394225" cy="3128524"/>
          </a:xfrm>
        </p:grpSpPr>
        <p:cxnSp>
          <p:nvCxnSpPr>
            <p:cNvPr id="40" name="直接箭头连接符 39"/>
            <p:cNvCxnSpPr/>
            <p:nvPr/>
          </p:nvCxnSpPr>
          <p:spPr>
            <a:xfrm>
              <a:off x="4286248" y="5057326"/>
              <a:ext cx="371477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rot="5400000" flipH="1" flipV="1">
              <a:off x="4656352" y="4850386"/>
              <a:ext cx="31285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2" name="对象 41"/>
            <p:cNvGraphicFramePr>
              <a:graphicFrameLocks noChangeAspect="1"/>
            </p:cNvGraphicFramePr>
            <p:nvPr/>
          </p:nvGraphicFramePr>
          <p:xfrm>
            <a:off x="7786710" y="5076012"/>
            <a:ext cx="219854" cy="252471"/>
          </p:xfrm>
          <a:graphic>
            <a:graphicData uri="http://schemas.openxmlformats.org/presentationml/2006/ole">
              <p:oleObj spid="_x0000_s21525" name="Equation" r:id="rId10" imgW="126720" imgH="139680" progId="Equation.DSMT4">
                <p:embed/>
              </p:oleObj>
            </a:graphicData>
          </a:graphic>
        </p:graphicFrame>
        <p:graphicFrame>
          <p:nvGraphicFramePr>
            <p:cNvPr id="43" name="对象 42"/>
            <p:cNvGraphicFramePr>
              <a:graphicFrameLocks noChangeAspect="1"/>
            </p:cNvGraphicFramePr>
            <p:nvPr/>
          </p:nvGraphicFramePr>
          <p:xfrm>
            <a:off x="6220614" y="3286124"/>
            <a:ext cx="234142" cy="289166"/>
          </p:xfrm>
          <a:graphic>
            <a:graphicData uri="http://schemas.openxmlformats.org/presentationml/2006/ole">
              <p:oleObj spid="_x0000_s21526" name="Equation" r:id="rId11" imgW="139680" imgH="164880" progId="Equation.DSMT4">
                <p:embed/>
              </p:oleObj>
            </a:graphicData>
          </a:graphic>
        </p:graphicFrame>
        <p:graphicFrame>
          <p:nvGraphicFramePr>
            <p:cNvPr id="44" name="对象 43"/>
            <p:cNvGraphicFramePr>
              <a:graphicFrameLocks noChangeAspect="1"/>
            </p:cNvGraphicFramePr>
            <p:nvPr/>
          </p:nvGraphicFramePr>
          <p:xfrm>
            <a:off x="5902591" y="5040727"/>
            <a:ext cx="247032" cy="300049"/>
          </p:xfrm>
          <a:graphic>
            <a:graphicData uri="http://schemas.openxmlformats.org/presentationml/2006/ole">
              <p:oleObj spid="_x0000_s21527" name="Equation" r:id="rId12" imgW="152280" imgH="177480" progId="Equation.DSMT4">
                <p:embed/>
              </p:oleObj>
            </a:graphicData>
          </a:graphic>
        </p:graphicFrame>
        <p:graphicFrame>
          <p:nvGraphicFramePr>
            <p:cNvPr id="45" name="对象 44"/>
            <p:cNvGraphicFramePr>
              <a:graphicFrameLocks noChangeAspect="1"/>
            </p:cNvGraphicFramePr>
            <p:nvPr/>
          </p:nvGraphicFramePr>
          <p:xfrm>
            <a:off x="7786710" y="3571876"/>
            <a:ext cx="142876" cy="184090"/>
          </p:xfrm>
          <a:graphic>
            <a:graphicData uri="http://schemas.openxmlformats.org/presentationml/2006/ole">
              <p:oleObj spid="_x0000_s21528" name="Equation" r:id="rId13" imgW="88560" imgH="114120" progId="Equation.DSMT4">
                <p:embed/>
              </p:oleObj>
            </a:graphicData>
          </a:graphic>
        </p:graphicFrame>
        <p:cxnSp>
          <p:nvCxnSpPr>
            <p:cNvPr id="46" name="直接连接符 45"/>
            <p:cNvCxnSpPr/>
            <p:nvPr/>
          </p:nvCxnSpPr>
          <p:spPr>
            <a:xfrm rot="5400000" flipH="1" flipV="1">
              <a:off x="6157375" y="4183495"/>
              <a:ext cx="2643206" cy="9913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/>
            <p:cNvSpPr/>
            <p:nvPr/>
          </p:nvSpPr>
          <p:spPr>
            <a:xfrm>
              <a:off x="5191902" y="4029084"/>
              <a:ext cx="2071702" cy="207170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8" name="对象 47"/>
            <p:cNvGraphicFramePr>
              <a:graphicFrameLocks noChangeAspect="1"/>
            </p:cNvGraphicFramePr>
            <p:nvPr/>
          </p:nvGraphicFramePr>
          <p:xfrm>
            <a:off x="7858148" y="3643314"/>
            <a:ext cx="822325" cy="320675"/>
          </p:xfrm>
          <a:graphic>
            <a:graphicData uri="http://schemas.openxmlformats.org/presentationml/2006/ole">
              <p:oleObj spid="_x0000_s21529" name="Equation" r:id="rId14" imgW="583920" imgH="228600" progId="Equation.DSMT4">
                <p:embed/>
              </p:oleObj>
            </a:graphicData>
          </a:graphic>
        </p:graphicFrame>
        <p:cxnSp>
          <p:nvCxnSpPr>
            <p:cNvPr id="54" name="直接连接符 53"/>
            <p:cNvCxnSpPr/>
            <p:nvPr/>
          </p:nvCxnSpPr>
          <p:spPr>
            <a:xfrm flipV="1">
              <a:off x="5000628" y="3563084"/>
              <a:ext cx="3214710" cy="7143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2" name="对象 61"/>
            <p:cNvGraphicFramePr>
              <a:graphicFrameLocks noChangeAspect="1"/>
            </p:cNvGraphicFramePr>
            <p:nvPr/>
          </p:nvGraphicFramePr>
          <p:xfrm>
            <a:off x="5929322" y="3714752"/>
            <a:ext cx="264223" cy="285752"/>
          </p:xfrm>
          <a:graphic>
            <a:graphicData uri="http://schemas.openxmlformats.org/presentationml/2006/ole">
              <p:oleObj spid="_x0000_s21530" name="Equation" r:id="rId15" imgW="152280" imgH="164880" progId="Equation.DSMT4">
                <p:embed/>
              </p:oleObj>
            </a:graphicData>
          </a:graphic>
        </p:graphicFrame>
        <p:graphicFrame>
          <p:nvGraphicFramePr>
            <p:cNvPr id="63" name="对象 62"/>
            <p:cNvGraphicFramePr>
              <a:graphicFrameLocks noChangeAspect="1"/>
            </p:cNvGraphicFramePr>
            <p:nvPr/>
          </p:nvGraphicFramePr>
          <p:xfrm>
            <a:off x="7232790" y="5214950"/>
            <a:ext cx="264223" cy="285752"/>
          </p:xfrm>
          <a:graphic>
            <a:graphicData uri="http://schemas.openxmlformats.org/presentationml/2006/ole">
              <p:oleObj spid="_x0000_s21531" name="Equation" r:id="rId16" imgW="152280" imgH="164880" progId="Equation.DSMT4">
                <p:embed/>
              </p:oleObj>
            </a:graphicData>
          </a:graphic>
        </p:graphicFrame>
        <p:cxnSp>
          <p:nvCxnSpPr>
            <p:cNvPr id="64" name="直接连接符 63"/>
            <p:cNvCxnSpPr/>
            <p:nvPr/>
          </p:nvCxnSpPr>
          <p:spPr>
            <a:xfrm rot="16200000" flipV="1">
              <a:off x="5572132" y="3786190"/>
              <a:ext cx="2286016" cy="21431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8" name="Object 1"/>
          <p:cNvGraphicFramePr>
            <a:graphicFrameLocks noChangeAspect="1"/>
          </p:cNvGraphicFramePr>
          <p:nvPr/>
        </p:nvGraphicFramePr>
        <p:xfrm>
          <a:off x="625475" y="2500313"/>
          <a:ext cx="5176838" cy="757237"/>
        </p:xfrm>
        <a:graphic>
          <a:graphicData uri="http://schemas.openxmlformats.org/presentationml/2006/ole">
            <p:oleObj spid="_x0000_s21532" name="Equation" r:id="rId17" imgW="3301920" imgH="482400" progId="Equation.DSMT4">
              <p:embed/>
            </p:oleObj>
          </a:graphicData>
        </a:graphic>
      </p:graphicFrame>
      <p:graphicFrame>
        <p:nvGraphicFramePr>
          <p:cNvPr id="69" name="Object 2"/>
          <p:cNvGraphicFramePr>
            <a:graphicFrameLocks noChangeAspect="1"/>
          </p:cNvGraphicFramePr>
          <p:nvPr/>
        </p:nvGraphicFramePr>
        <p:xfrm>
          <a:off x="254000" y="3357563"/>
          <a:ext cx="4906963" cy="1090612"/>
        </p:xfrm>
        <a:graphic>
          <a:graphicData uri="http://schemas.openxmlformats.org/presentationml/2006/ole">
            <p:oleObj spid="_x0000_s21533" name="Equation" r:id="rId18" imgW="3314520" imgH="736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357158" y="285728"/>
            <a:ext cx="26432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椭圆</a:t>
            </a:r>
            <a:r>
              <a:rPr lang="zh-CN" altLang="en-US" sz="2400" dirty="0"/>
              <a:t>的切线</a:t>
            </a:r>
            <a:r>
              <a:rPr lang="zh-CN" altLang="en-US" sz="2400" dirty="0" smtClean="0"/>
              <a:t>方程</a:t>
            </a:r>
            <a:endParaRPr lang="en-US" altLang="zh-CN" sz="2400" dirty="0" smtClean="0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285720" y="642918"/>
          <a:ext cx="5702300" cy="676275"/>
        </p:xfrm>
        <a:graphic>
          <a:graphicData uri="http://schemas.openxmlformats.org/presentationml/2006/ole">
            <p:oleObj spid="_x0000_s33794" name="Equation" r:id="rId3" imgW="3530520" imgH="419040" progId="Equation.DSMT4">
              <p:embed/>
            </p:oleObj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6511925" y="642938"/>
          <a:ext cx="1543050" cy="714375"/>
        </p:xfrm>
        <a:graphic>
          <a:graphicData uri="http://schemas.openxmlformats.org/presentationml/2006/ole">
            <p:oleObj spid="_x0000_s33795" name="Equation" r:id="rId4" imgW="850680" imgH="393480" progId="Equation.DSMT4">
              <p:embed/>
            </p:oleObj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5066526" y="1428736"/>
            <a:ext cx="3720316" cy="2718582"/>
            <a:chOff x="5066526" y="1428736"/>
            <a:chExt cx="3720316" cy="2718582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5066526" y="2842748"/>
              <a:ext cx="371477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rot="5400000" flipH="1" flipV="1">
              <a:off x="5612781" y="2834597"/>
              <a:ext cx="262385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5572132" y="1928802"/>
              <a:ext cx="2704500" cy="18698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8566988" y="2914186"/>
            <a:ext cx="219854" cy="252471"/>
          </p:xfrm>
          <a:graphic>
            <a:graphicData uri="http://schemas.openxmlformats.org/presentationml/2006/ole">
              <p:oleObj spid="_x0000_s33797" name="Equation" r:id="rId5" imgW="126720" imgH="139680" progId="Equation.DSMT4">
                <p:embed/>
              </p:oleObj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6929454" y="1428736"/>
            <a:ext cx="267742" cy="330662"/>
          </p:xfrm>
          <a:graphic>
            <a:graphicData uri="http://schemas.openxmlformats.org/presentationml/2006/ole">
              <p:oleObj spid="_x0000_s33798" name="Equation" r:id="rId6" imgW="139680" imgH="164880" progId="Equation.DSMT4">
                <p:embed/>
              </p:oleObj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6682869" y="2826149"/>
            <a:ext cx="247032" cy="300049"/>
          </p:xfrm>
          <a:graphic>
            <a:graphicData uri="http://schemas.openxmlformats.org/presentationml/2006/ole">
              <p:oleObj spid="_x0000_s33799" name="Equation" r:id="rId7" imgW="152280" imgH="177480" progId="Equation.DSMT4">
                <p:embed/>
              </p:oleObj>
            </a:graphicData>
          </a:graphic>
        </p:graphicFrame>
        <p:cxnSp>
          <p:nvCxnSpPr>
            <p:cNvPr id="20" name="直接连接符 19"/>
            <p:cNvCxnSpPr/>
            <p:nvPr/>
          </p:nvCxnSpPr>
          <p:spPr>
            <a:xfrm rot="10800000">
              <a:off x="6500826" y="1554028"/>
              <a:ext cx="2071702" cy="9286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4" name="对象 23"/>
            <p:cNvGraphicFramePr>
              <a:graphicFrameLocks noChangeAspect="1"/>
            </p:cNvGraphicFramePr>
            <p:nvPr/>
          </p:nvGraphicFramePr>
          <p:xfrm>
            <a:off x="7572396" y="1714488"/>
            <a:ext cx="880905" cy="360370"/>
          </p:xfrm>
          <a:graphic>
            <a:graphicData uri="http://schemas.openxmlformats.org/presentationml/2006/ole">
              <p:oleObj spid="_x0000_s33809" name="Equation" r:id="rId8" imgW="583920" imgH="228600" progId="Equation.DSMT4">
                <p:embed/>
              </p:oleObj>
            </a:graphicData>
          </a:graphic>
        </p:graphicFrame>
      </p:grpSp>
      <p:graphicFrame>
        <p:nvGraphicFramePr>
          <p:cNvPr id="33812" name="Object 20"/>
          <p:cNvGraphicFramePr>
            <a:graphicFrameLocks noChangeAspect="1"/>
          </p:cNvGraphicFramePr>
          <p:nvPr/>
        </p:nvGraphicFramePr>
        <p:xfrm>
          <a:off x="357158" y="1357298"/>
          <a:ext cx="5426075" cy="1246187"/>
        </p:xfrm>
        <a:graphic>
          <a:graphicData uri="http://schemas.openxmlformats.org/presentationml/2006/ole">
            <p:oleObj spid="_x0000_s33812" name="Equation" r:id="rId9" imgW="3593880" imgH="825480" progId="Equation.DSMT4">
              <p:embed/>
            </p:oleObj>
          </a:graphicData>
        </a:graphic>
      </p:graphicFrame>
      <p:grpSp>
        <p:nvGrpSpPr>
          <p:cNvPr id="55" name="组合 54"/>
          <p:cNvGrpSpPr/>
          <p:nvPr/>
        </p:nvGrpSpPr>
        <p:grpSpPr>
          <a:xfrm>
            <a:off x="1000100" y="3143248"/>
            <a:ext cx="3786214" cy="2862252"/>
            <a:chOff x="1000100" y="3143248"/>
            <a:chExt cx="3786214" cy="2862252"/>
          </a:xfrm>
        </p:grpSpPr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2179378" y="3821358"/>
            <a:ext cx="284162" cy="307975"/>
          </p:xfrm>
          <a:graphic>
            <a:graphicData uri="http://schemas.openxmlformats.org/presentationml/2006/ole">
              <p:oleObj spid="_x0000_s33805" name="Equation" r:id="rId10" imgW="152280" imgH="164880" progId="Equation.DSMT4">
                <p:embed/>
              </p:oleObj>
            </a:graphicData>
          </a:graphic>
        </p:graphicFrame>
        <p:cxnSp>
          <p:nvCxnSpPr>
            <p:cNvPr id="19" name="直接连接符 18"/>
            <p:cNvCxnSpPr/>
            <p:nvPr/>
          </p:nvCxnSpPr>
          <p:spPr>
            <a:xfrm rot="16200000" flipH="1">
              <a:off x="3009707" y="3607595"/>
              <a:ext cx="1928826" cy="10001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对象 21"/>
            <p:cNvGraphicFramePr>
              <a:graphicFrameLocks noChangeAspect="1"/>
            </p:cNvGraphicFramePr>
            <p:nvPr/>
          </p:nvGraphicFramePr>
          <p:xfrm>
            <a:off x="4143372" y="4097216"/>
            <a:ext cx="272786" cy="295646"/>
          </p:xfrm>
          <a:graphic>
            <a:graphicData uri="http://schemas.openxmlformats.org/presentationml/2006/ole">
              <p:oleObj spid="_x0000_s33807" name="Equation" r:id="rId11" imgW="152280" imgH="164880" progId="Equation.DSMT4">
                <p:embed/>
              </p:oleObj>
            </a:graphicData>
          </a:graphic>
        </p:graphicFrame>
        <p:cxnSp>
          <p:nvCxnSpPr>
            <p:cNvPr id="33" name="直接箭头连接符 32"/>
            <p:cNvCxnSpPr/>
            <p:nvPr/>
          </p:nvCxnSpPr>
          <p:spPr>
            <a:xfrm>
              <a:off x="1000100" y="4700136"/>
              <a:ext cx="371477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rot="5400000" flipH="1" flipV="1">
              <a:off x="1426759" y="4573977"/>
              <a:ext cx="286145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/>
            <p:cNvSpPr/>
            <p:nvPr/>
          </p:nvSpPr>
          <p:spPr>
            <a:xfrm>
              <a:off x="1505706" y="3786190"/>
              <a:ext cx="2704500" cy="18698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/>
          </p:nvGraphicFramePr>
          <p:xfrm>
            <a:off x="4500562" y="4771574"/>
            <a:ext cx="219854" cy="252471"/>
          </p:xfrm>
          <a:graphic>
            <a:graphicData uri="http://schemas.openxmlformats.org/presentationml/2006/ole">
              <p:oleObj spid="_x0000_s33813" name="Equation" r:id="rId12" imgW="126720" imgH="139680" progId="Equation.DSMT4">
                <p:embed/>
              </p:oleObj>
            </a:graphicData>
          </a:graphic>
        </p:graphicFrame>
        <p:graphicFrame>
          <p:nvGraphicFramePr>
            <p:cNvPr id="37" name="对象 36"/>
            <p:cNvGraphicFramePr>
              <a:graphicFrameLocks noChangeAspect="1"/>
            </p:cNvGraphicFramePr>
            <p:nvPr/>
          </p:nvGraphicFramePr>
          <p:xfrm>
            <a:off x="2857488" y="3143248"/>
            <a:ext cx="267742" cy="330662"/>
          </p:xfrm>
          <a:graphic>
            <a:graphicData uri="http://schemas.openxmlformats.org/presentationml/2006/ole">
              <p:oleObj spid="_x0000_s33814" name="Equation" r:id="rId13" imgW="139680" imgH="164880" progId="Equation.DSMT4">
                <p:embed/>
              </p:oleObj>
            </a:graphicData>
          </a:graphic>
        </p:graphicFrame>
        <p:graphicFrame>
          <p:nvGraphicFramePr>
            <p:cNvPr id="38" name="对象 37"/>
            <p:cNvGraphicFramePr>
              <a:graphicFrameLocks noChangeAspect="1"/>
            </p:cNvGraphicFramePr>
            <p:nvPr/>
          </p:nvGraphicFramePr>
          <p:xfrm>
            <a:off x="2616443" y="4683537"/>
            <a:ext cx="247032" cy="300049"/>
          </p:xfrm>
          <a:graphic>
            <a:graphicData uri="http://schemas.openxmlformats.org/presentationml/2006/ole">
              <p:oleObj spid="_x0000_s33815" name="Equation" r:id="rId14" imgW="152280" imgH="177480" progId="Equation.DSMT4">
                <p:embed/>
              </p:oleObj>
            </a:graphicData>
          </a:graphic>
        </p:graphicFrame>
        <p:cxnSp>
          <p:nvCxnSpPr>
            <p:cNvPr id="39" name="直接连接符 38"/>
            <p:cNvCxnSpPr/>
            <p:nvPr/>
          </p:nvCxnSpPr>
          <p:spPr>
            <a:xfrm rot="10800000" flipV="1">
              <a:off x="1428728" y="3214686"/>
              <a:ext cx="2857520" cy="9286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0" name="对象 39"/>
            <p:cNvGraphicFramePr>
              <a:graphicFrameLocks noChangeAspect="1"/>
            </p:cNvGraphicFramePr>
            <p:nvPr/>
          </p:nvGraphicFramePr>
          <p:xfrm>
            <a:off x="3786182" y="3357562"/>
            <a:ext cx="785818" cy="321471"/>
          </p:xfrm>
          <a:graphic>
            <a:graphicData uri="http://schemas.openxmlformats.org/presentationml/2006/ole">
              <p:oleObj spid="_x0000_s33816" name="Equation" r:id="rId15" imgW="583920" imgH="228600" progId="Equation.DSMT4">
                <p:embed/>
              </p:oleObj>
            </a:graphicData>
          </a:graphic>
        </p:graphicFrame>
        <p:cxnSp>
          <p:nvCxnSpPr>
            <p:cNvPr id="50" name="直接连接符 49"/>
            <p:cNvCxnSpPr/>
            <p:nvPr/>
          </p:nvCxnSpPr>
          <p:spPr>
            <a:xfrm>
              <a:off x="1500166" y="3571876"/>
              <a:ext cx="3286148" cy="10001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357158" y="285728"/>
            <a:ext cx="29289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抛物线的</a:t>
            </a:r>
            <a:r>
              <a:rPr lang="zh-CN" altLang="en-US" sz="2400" dirty="0"/>
              <a:t>切线</a:t>
            </a:r>
            <a:r>
              <a:rPr lang="zh-CN" altLang="en-US" sz="2400" dirty="0" smtClean="0"/>
              <a:t>方程</a:t>
            </a:r>
            <a:endParaRPr lang="en-US" altLang="zh-CN" sz="2400" dirty="0" smtClean="0"/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233363" y="857250"/>
          <a:ext cx="6534150" cy="392113"/>
        </p:xfrm>
        <a:graphic>
          <a:graphicData uri="http://schemas.openxmlformats.org/presentationml/2006/ole">
            <p:oleObj spid="_x0000_s34818" name="Equation" r:id="rId3" imgW="4012920" imgH="241200" progId="Equation.DSMT4">
              <p:embed/>
            </p:oleObj>
          </a:graphicData>
        </a:graphic>
      </p:graphicFrame>
      <p:grpSp>
        <p:nvGrpSpPr>
          <p:cNvPr id="33" name="组合 32"/>
          <p:cNvGrpSpPr/>
          <p:nvPr/>
        </p:nvGrpSpPr>
        <p:grpSpPr>
          <a:xfrm>
            <a:off x="5202898" y="1428736"/>
            <a:ext cx="3344228" cy="2650229"/>
            <a:chOff x="5197358" y="1759551"/>
            <a:chExt cx="3344228" cy="2650229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5280840" y="3402625"/>
              <a:ext cx="314327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rot="5400000" flipH="1" flipV="1">
              <a:off x="5475445" y="3097059"/>
              <a:ext cx="262385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6786578" y="1759551"/>
            <a:ext cx="285752" cy="352904"/>
          </p:xfrm>
          <a:graphic>
            <a:graphicData uri="http://schemas.openxmlformats.org/presentationml/2006/ole">
              <p:oleObj spid="_x0000_s34820" name="Equation" r:id="rId4" imgW="139680" imgH="164880" progId="Equation.DSMT4">
                <p:embed/>
              </p:oleObj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6539993" y="3429000"/>
            <a:ext cx="202254" cy="245661"/>
          </p:xfrm>
          <a:graphic>
            <a:graphicData uri="http://schemas.openxmlformats.org/presentationml/2006/ole">
              <p:oleObj spid="_x0000_s34821" name="Equation" r:id="rId5" imgW="152280" imgH="177480" progId="Equation.DSMT4">
                <p:embed/>
              </p:oleObj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7421830" y="2928934"/>
            <a:ext cx="155594" cy="201973"/>
          </p:xfrm>
          <a:graphic>
            <a:graphicData uri="http://schemas.openxmlformats.org/presentationml/2006/ole">
              <p:oleObj spid="_x0000_s34827" name="Equation" r:id="rId6" imgW="88560" imgH="114120" progId="Equation.DSMT4">
                <p:embed/>
              </p:oleObj>
            </a:graphicData>
          </a:graphic>
        </p:graphicFrame>
        <p:cxnSp>
          <p:nvCxnSpPr>
            <p:cNvPr id="18" name="直接连接符 17"/>
            <p:cNvCxnSpPr/>
            <p:nvPr/>
          </p:nvCxnSpPr>
          <p:spPr>
            <a:xfrm rot="5400000">
              <a:off x="6595346" y="2360724"/>
              <a:ext cx="1634282" cy="1502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" name="对象 19"/>
            <p:cNvGraphicFramePr>
              <a:graphicFrameLocks noChangeAspect="1"/>
            </p:cNvGraphicFramePr>
            <p:nvPr/>
          </p:nvGraphicFramePr>
          <p:xfrm>
            <a:off x="7492166" y="2982788"/>
            <a:ext cx="785818" cy="282683"/>
          </p:xfrm>
          <a:graphic>
            <a:graphicData uri="http://schemas.openxmlformats.org/presentationml/2006/ole">
              <p:oleObj spid="_x0000_s34829" name="Equation" r:id="rId7" imgW="634680" imgH="228600" progId="Equation.DSMT4">
                <p:embed/>
              </p:oleObj>
            </a:graphicData>
          </a:graphic>
        </p:graphicFrame>
        <p:graphicFrame>
          <p:nvGraphicFramePr>
            <p:cNvPr id="25" name="对象 24"/>
            <p:cNvGraphicFramePr>
              <a:graphicFrameLocks noChangeAspect="1"/>
            </p:cNvGraphicFramePr>
            <p:nvPr/>
          </p:nvGraphicFramePr>
          <p:xfrm>
            <a:off x="8281236" y="3402625"/>
            <a:ext cx="260350" cy="298450"/>
          </p:xfrm>
          <a:graphic>
            <a:graphicData uri="http://schemas.openxmlformats.org/presentationml/2006/ole">
              <p:oleObj spid="_x0000_s34834" name="Equation" r:id="rId8" imgW="126720" imgH="139680" progId="Equation.DSMT4">
                <p:embed/>
              </p:oleObj>
            </a:graphicData>
          </a:graphic>
        </p:graphicFrame>
        <p:pic>
          <p:nvPicPr>
            <p:cNvPr id="26" name="Picture 1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197358" y="2145320"/>
              <a:ext cx="3214710" cy="12868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6786578" y="785794"/>
          <a:ext cx="1857388" cy="434195"/>
        </p:xfrm>
        <a:graphic>
          <a:graphicData uri="http://schemas.openxmlformats.org/presentationml/2006/ole">
            <p:oleObj spid="_x0000_s34835" name="Equation" r:id="rId10" imgW="977760" imgH="228600" progId="Equation.DSMT4">
              <p:embed/>
            </p:oleObj>
          </a:graphicData>
        </a:graphic>
      </p:graphicFrame>
      <p:graphicFrame>
        <p:nvGraphicFramePr>
          <p:cNvPr id="34837" name="Object 2"/>
          <p:cNvGraphicFramePr>
            <a:graphicFrameLocks noChangeAspect="1"/>
          </p:cNvGraphicFramePr>
          <p:nvPr/>
        </p:nvGraphicFramePr>
        <p:xfrm>
          <a:off x="292100" y="1428750"/>
          <a:ext cx="5357813" cy="1052513"/>
        </p:xfrm>
        <a:graphic>
          <a:graphicData uri="http://schemas.openxmlformats.org/presentationml/2006/ole">
            <p:oleObj spid="_x0000_s34837" name="Equation" r:id="rId11" imgW="3619440" imgH="711000" progId="Equation.DSMT4">
              <p:embed/>
            </p:oleObj>
          </a:graphicData>
        </a:graphic>
      </p:graphicFrame>
      <p:grpSp>
        <p:nvGrpSpPr>
          <p:cNvPr id="67" name="组合 66"/>
          <p:cNvGrpSpPr/>
          <p:nvPr/>
        </p:nvGrpSpPr>
        <p:grpSpPr>
          <a:xfrm>
            <a:off x="2786050" y="3071810"/>
            <a:ext cx="3571900" cy="2714644"/>
            <a:chOff x="2786050" y="3071810"/>
            <a:chExt cx="3571900" cy="2714644"/>
          </a:xfrm>
        </p:grpSpPr>
        <p:cxnSp>
          <p:nvCxnSpPr>
            <p:cNvPr id="40" name="直接箭头连接符 39"/>
            <p:cNvCxnSpPr/>
            <p:nvPr/>
          </p:nvCxnSpPr>
          <p:spPr>
            <a:xfrm>
              <a:off x="2869532" y="4714884"/>
              <a:ext cx="314327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rot="5400000" flipH="1" flipV="1">
              <a:off x="3064137" y="4409318"/>
              <a:ext cx="262385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2" name="对象 41"/>
            <p:cNvGraphicFramePr>
              <a:graphicFrameLocks noChangeAspect="1"/>
            </p:cNvGraphicFramePr>
            <p:nvPr/>
          </p:nvGraphicFramePr>
          <p:xfrm>
            <a:off x="4375270" y="3071810"/>
            <a:ext cx="285752" cy="352904"/>
          </p:xfrm>
          <a:graphic>
            <a:graphicData uri="http://schemas.openxmlformats.org/presentationml/2006/ole">
              <p:oleObj spid="_x0000_s34838" name="Equation" r:id="rId12" imgW="139680" imgH="164880" progId="Equation.DSMT4">
                <p:embed/>
              </p:oleObj>
            </a:graphicData>
          </a:graphic>
        </p:graphicFrame>
        <p:graphicFrame>
          <p:nvGraphicFramePr>
            <p:cNvPr id="43" name="对象 42"/>
            <p:cNvGraphicFramePr>
              <a:graphicFrameLocks noChangeAspect="1"/>
            </p:cNvGraphicFramePr>
            <p:nvPr/>
          </p:nvGraphicFramePr>
          <p:xfrm>
            <a:off x="4375270" y="4714884"/>
            <a:ext cx="202254" cy="245661"/>
          </p:xfrm>
          <a:graphic>
            <a:graphicData uri="http://schemas.openxmlformats.org/presentationml/2006/ole">
              <p:oleObj spid="_x0000_s34839" name="Equation" r:id="rId13" imgW="152280" imgH="177480" progId="Equation.DSMT4">
                <p:embed/>
              </p:oleObj>
            </a:graphicData>
          </a:graphic>
        </p:graphicFrame>
        <p:cxnSp>
          <p:nvCxnSpPr>
            <p:cNvPr id="45" name="直接连接符 44"/>
            <p:cNvCxnSpPr/>
            <p:nvPr/>
          </p:nvCxnSpPr>
          <p:spPr>
            <a:xfrm rot="5400000">
              <a:off x="3705954" y="3786190"/>
              <a:ext cx="2286014" cy="1714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6" name="对象 45"/>
            <p:cNvGraphicFramePr>
              <a:graphicFrameLocks noChangeAspect="1"/>
            </p:cNvGraphicFramePr>
            <p:nvPr/>
          </p:nvGraphicFramePr>
          <p:xfrm>
            <a:off x="4643438" y="4929198"/>
            <a:ext cx="785818" cy="282683"/>
          </p:xfrm>
          <a:graphic>
            <a:graphicData uri="http://schemas.openxmlformats.org/presentationml/2006/ole">
              <p:oleObj spid="_x0000_s34841" name="Equation" r:id="rId14" imgW="634680" imgH="228600" progId="Equation.DSMT4">
                <p:embed/>
              </p:oleObj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/>
          </p:nvGraphicFramePr>
          <p:xfrm>
            <a:off x="5869928" y="4714884"/>
            <a:ext cx="260350" cy="298450"/>
          </p:xfrm>
          <a:graphic>
            <a:graphicData uri="http://schemas.openxmlformats.org/presentationml/2006/ole">
              <p:oleObj spid="_x0000_s34842" name="Equation" r:id="rId15" imgW="126720" imgH="139680" progId="Equation.DSMT4">
                <p:embed/>
              </p:oleObj>
            </a:graphicData>
          </a:graphic>
        </p:graphicFrame>
        <p:pic>
          <p:nvPicPr>
            <p:cNvPr id="48" name="Picture 1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786050" y="3457579"/>
              <a:ext cx="3214710" cy="12868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50" name="直接连接符 49"/>
            <p:cNvCxnSpPr/>
            <p:nvPr/>
          </p:nvCxnSpPr>
          <p:spPr>
            <a:xfrm>
              <a:off x="2937718" y="3643314"/>
              <a:ext cx="2000264" cy="1857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1" name="对象 60"/>
            <p:cNvGraphicFramePr>
              <a:graphicFrameLocks noChangeAspect="1"/>
            </p:cNvGraphicFramePr>
            <p:nvPr/>
          </p:nvGraphicFramePr>
          <p:xfrm>
            <a:off x="5101748" y="4125796"/>
            <a:ext cx="265661" cy="285752"/>
          </p:xfrm>
          <a:graphic>
            <a:graphicData uri="http://schemas.openxmlformats.org/presentationml/2006/ole">
              <p:oleObj spid="_x0000_s34843" name="Equation" r:id="rId16" imgW="152280" imgH="164880" progId="Equation.DSMT4">
                <p:embed/>
              </p:oleObj>
            </a:graphicData>
          </a:graphic>
        </p:graphicFrame>
        <p:graphicFrame>
          <p:nvGraphicFramePr>
            <p:cNvPr id="62" name="对象 61"/>
            <p:cNvGraphicFramePr>
              <a:graphicFrameLocks noChangeAspect="1"/>
            </p:cNvGraphicFramePr>
            <p:nvPr/>
          </p:nvGraphicFramePr>
          <p:xfrm>
            <a:off x="3714744" y="4080734"/>
            <a:ext cx="265661" cy="285752"/>
          </p:xfrm>
          <a:graphic>
            <a:graphicData uri="http://schemas.openxmlformats.org/presentationml/2006/ole">
              <p:oleObj spid="_x0000_s34844" name="Equation" r:id="rId17" imgW="152280" imgH="164880" progId="Equation.DSMT4">
                <p:embed/>
              </p:oleObj>
            </a:graphicData>
          </a:graphic>
        </p:graphicFrame>
        <p:cxnSp>
          <p:nvCxnSpPr>
            <p:cNvPr id="63" name="直接连接符 62"/>
            <p:cNvCxnSpPr/>
            <p:nvPr/>
          </p:nvCxnSpPr>
          <p:spPr>
            <a:xfrm rot="10800000" flipV="1">
              <a:off x="3071802" y="3929066"/>
              <a:ext cx="3286148" cy="6429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84138" y="357188"/>
          <a:ext cx="7404100" cy="2000250"/>
        </p:xfrm>
        <a:graphic>
          <a:graphicData uri="http://schemas.openxmlformats.org/presentationml/2006/ole">
            <p:oleObj spid="_x0000_s17410" name="Equation" r:id="rId3" imgW="4368600" imgH="1180800" progId="Equation.DSMT4">
              <p:embed/>
            </p:oleObj>
          </a:graphicData>
        </a:graphic>
      </p:graphicFrame>
      <p:cxnSp>
        <p:nvCxnSpPr>
          <p:cNvPr id="3" name="直接箭头连接符 2"/>
          <p:cNvCxnSpPr/>
          <p:nvPr/>
        </p:nvCxnSpPr>
        <p:spPr>
          <a:xfrm>
            <a:off x="5618678" y="3429000"/>
            <a:ext cx="292895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rot="5400000" flipH="1" flipV="1">
            <a:off x="5455157" y="3458853"/>
            <a:ext cx="262385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823440" y="2026768"/>
          <a:ext cx="317500" cy="392113"/>
        </p:xfrm>
        <a:graphic>
          <a:graphicData uri="http://schemas.openxmlformats.org/presentationml/2006/ole">
            <p:oleObj spid="_x0000_s17411" name="Equation" r:id="rId4" imgW="139680" imgH="164880" progId="Equation.DSMT4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799024" y="3387058"/>
          <a:ext cx="247032" cy="300049"/>
        </p:xfrm>
        <a:graphic>
          <a:graphicData uri="http://schemas.openxmlformats.org/presentationml/2006/ole">
            <p:oleObj spid="_x0000_s17412" name="Equation" r:id="rId5" imgW="152280" imgH="177480" progId="Equation.DSMT4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7210602" y="3357562"/>
          <a:ext cx="263516" cy="241291"/>
        </p:xfrm>
        <a:graphic>
          <a:graphicData uri="http://schemas.openxmlformats.org/presentationml/2006/ole">
            <p:oleObj spid="_x0000_s17414" name="Equation" r:id="rId6" imgW="75960" imgH="101520" progId="Equation.DSMT4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7129020" y="3714752"/>
          <a:ext cx="284162" cy="307975"/>
        </p:xfrm>
        <a:graphic>
          <a:graphicData uri="http://schemas.openxmlformats.org/presentationml/2006/ole">
            <p:oleObj spid="_x0000_s17420" name="Equation" r:id="rId7" imgW="152280" imgH="164880" progId="Equation.DSMT4">
              <p:embed/>
            </p:oleObj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271764" y="2872244"/>
          <a:ext cx="284162" cy="330200"/>
        </p:xfrm>
        <a:graphic>
          <a:graphicData uri="http://schemas.openxmlformats.org/presentationml/2006/ole">
            <p:oleObj spid="_x0000_s17421" name="Equation" r:id="rId8" imgW="152280" imgH="177480" progId="Equation.DSMT4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8129152" y="1970744"/>
          <a:ext cx="282566" cy="374641"/>
        </p:xfrm>
        <a:graphic>
          <a:graphicData uri="http://schemas.openxmlformats.org/presentationml/2006/ole">
            <p:oleObj spid="_x0000_s17423" name="Equation" r:id="rId9" imgW="114120" imgH="228600" progId="Equation.DSMT4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7158516" y="4057194"/>
          <a:ext cx="314325" cy="374650"/>
        </p:xfrm>
        <a:graphic>
          <a:graphicData uri="http://schemas.openxmlformats.org/presentationml/2006/ole">
            <p:oleObj spid="_x0000_s17424" name="Equation" r:id="rId10" imgW="126720" imgH="228600" progId="Equation.DSMT4">
              <p:embed/>
            </p:oleObj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7271896" y="3429000"/>
          <a:ext cx="307975" cy="307975"/>
        </p:xfrm>
        <a:graphic>
          <a:graphicData uri="http://schemas.openxmlformats.org/presentationml/2006/ole">
            <p:oleObj spid="_x0000_s17425" name="Equation" r:id="rId11" imgW="164880" imgH="164880" progId="Equation.DSMT4">
              <p:embed/>
            </p:oleObj>
          </a:graphicData>
        </a:graphic>
      </p:graphicFrame>
      <p:cxnSp>
        <p:nvCxnSpPr>
          <p:cNvPr id="28" name="直接连接符 27"/>
          <p:cNvCxnSpPr/>
          <p:nvPr/>
        </p:nvCxnSpPr>
        <p:spPr>
          <a:xfrm rot="5400000">
            <a:off x="5878855" y="2964653"/>
            <a:ext cx="2714644" cy="121444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10800000" flipV="1">
            <a:off x="5557384" y="2285992"/>
            <a:ext cx="2786082" cy="128588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27" name="Picture 1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 rot="5400000">
            <a:off x="6134031" y="2682283"/>
            <a:ext cx="2714642" cy="1493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9" name="直接连接符 48"/>
          <p:cNvCxnSpPr/>
          <p:nvPr/>
        </p:nvCxnSpPr>
        <p:spPr>
          <a:xfrm rot="10800000">
            <a:off x="5914574" y="2928934"/>
            <a:ext cx="1643074" cy="135732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对象 54"/>
          <p:cNvGraphicFramePr>
            <a:graphicFrameLocks noChangeAspect="1"/>
          </p:cNvGraphicFramePr>
          <p:nvPr/>
        </p:nvGraphicFramePr>
        <p:xfrm>
          <a:off x="8409204" y="3463923"/>
          <a:ext cx="236537" cy="258762"/>
        </p:xfrm>
        <a:graphic>
          <a:graphicData uri="http://schemas.openxmlformats.org/presentationml/2006/ole">
            <p:oleObj spid="_x0000_s17428" name="Equation" r:id="rId13" imgW="126720" imgH="139680" progId="Equation.DSMT4">
              <p:embed/>
            </p:oleObj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/>
        </p:nvGraphicFramePr>
        <p:xfrm>
          <a:off x="7444258" y="2324304"/>
          <a:ext cx="284163" cy="306387"/>
        </p:xfrm>
        <a:graphic>
          <a:graphicData uri="http://schemas.openxmlformats.org/presentationml/2006/ole">
            <p:oleObj spid="_x0000_s17429" name="Equation" r:id="rId14" imgW="152280" imgH="164880" progId="Equation.DSMT4">
              <p:embed/>
            </p:oleObj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/>
        </p:nvGraphicFramePr>
        <p:xfrm>
          <a:off x="7486210" y="2857496"/>
          <a:ext cx="269866" cy="350829"/>
        </p:xfrm>
        <a:graphic>
          <a:graphicData uri="http://schemas.openxmlformats.org/presentationml/2006/ole">
            <p:oleObj spid="_x0000_s17430" name="Equation" r:id="rId15" imgW="88560" imgH="177480" progId="Equation.DSMT4">
              <p:embed/>
            </p:oleObj>
          </a:graphicData>
        </a:graphic>
      </p:graphicFrame>
      <p:cxnSp>
        <p:nvCxnSpPr>
          <p:cNvPr id="58" name="直接连接符 57"/>
          <p:cNvCxnSpPr/>
          <p:nvPr/>
        </p:nvCxnSpPr>
        <p:spPr>
          <a:xfrm rot="5400000">
            <a:off x="4857752" y="3571876"/>
            <a:ext cx="28575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rot="10800000">
            <a:off x="5929322" y="3160832"/>
            <a:ext cx="2199830" cy="45812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572000" y="1428736"/>
            <a:ext cx="364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△ ABC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叫阿基米德三角形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72" name="对象 71"/>
          <p:cNvGraphicFramePr>
            <a:graphicFrameLocks noChangeAspect="1"/>
          </p:cNvGraphicFramePr>
          <p:nvPr/>
        </p:nvGraphicFramePr>
        <p:xfrm>
          <a:off x="428597" y="2428869"/>
          <a:ext cx="3143272" cy="409992"/>
        </p:xfrm>
        <a:graphic>
          <a:graphicData uri="http://schemas.openxmlformats.org/presentationml/2006/ole">
            <p:oleObj spid="_x0000_s17432" name="Equation" r:id="rId16" imgW="1752480" imgH="228600" progId="Equation.DSMT4">
              <p:embed/>
            </p:oleObj>
          </a:graphicData>
        </a:graphic>
      </p:graphicFrame>
      <p:graphicFrame>
        <p:nvGraphicFramePr>
          <p:cNvPr id="73" name="对象 72"/>
          <p:cNvGraphicFramePr>
            <a:graphicFrameLocks noChangeAspect="1"/>
          </p:cNvGraphicFramePr>
          <p:nvPr/>
        </p:nvGraphicFramePr>
        <p:xfrm>
          <a:off x="428596" y="2928934"/>
          <a:ext cx="4286250" cy="428625"/>
        </p:xfrm>
        <a:graphic>
          <a:graphicData uri="http://schemas.openxmlformats.org/presentationml/2006/ole">
            <p:oleObj spid="_x0000_s17433" name="Equation" r:id="rId17" imgW="2286000" imgH="228600" progId="Equation.DSMT4">
              <p:embed/>
            </p:oleObj>
          </a:graphicData>
        </a:graphic>
      </p:graphicFrame>
      <p:graphicFrame>
        <p:nvGraphicFramePr>
          <p:cNvPr id="74" name="对象 73"/>
          <p:cNvGraphicFramePr>
            <a:graphicFrameLocks noChangeAspect="1"/>
          </p:cNvGraphicFramePr>
          <p:nvPr/>
        </p:nvGraphicFramePr>
        <p:xfrm>
          <a:off x="428596" y="3429000"/>
          <a:ext cx="2095500" cy="428625"/>
        </p:xfrm>
        <a:graphic>
          <a:graphicData uri="http://schemas.openxmlformats.org/presentationml/2006/ole">
            <p:oleObj spid="_x0000_s17434" name="Equation" r:id="rId18" imgW="1117440" imgH="228600" progId="Equation.DSMT4">
              <p:embed/>
            </p:oleObj>
          </a:graphicData>
        </a:graphic>
      </p:graphicFrame>
      <p:graphicFrame>
        <p:nvGraphicFramePr>
          <p:cNvPr id="75" name="对象 74"/>
          <p:cNvGraphicFramePr>
            <a:graphicFrameLocks noChangeAspect="1"/>
          </p:cNvGraphicFramePr>
          <p:nvPr/>
        </p:nvGraphicFramePr>
        <p:xfrm>
          <a:off x="538369" y="3877802"/>
          <a:ext cx="3575088" cy="893772"/>
        </p:xfrm>
        <a:graphic>
          <a:graphicData uri="http://schemas.openxmlformats.org/presentationml/2006/ole">
            <p:oleObj spid="_x0000_s17435" name="Equation" r:id="rId19" imgW="1828800" imgH="457200" progId="Equation.DSMT4">
              <p:embed/>
            </p:oleObj>
          </a:graphicData>
        </a:graphic>
      </p:graphicFrame>
      <p:graphicFrame>
        <p:nvGraphicFramePr>
          <p:cNvPr id="76" name="对象 75"/>
          <p:cNvGraphicFramePr>
            <a:graphicFrameLocks noChangeAspect="1"/>
          </p:cNvGraphicFramePr>
          <p:nvPr/>
        </p:nvGraphicFramePr>
        <p:xfrm>
          <a:off x="463708" y="5286375"/>
          <a:ext cx="4108450" cy="1285875"/>
        </p:xfrm>
        <a:graphic>
          <a:graphicData uri="http://schemas.openxmlformats.org/presentationml/2006/ole">
            <p:oleObj spid="_x0000_s17436" name="Equation" r:id="rId20" imgW="1866600" imgH="583920" progId="Equation.DSMT4">
              <p:embed/>
            </p:oleObj>
          </a:graphicData>
        </a:graphic>
      </p:graphicFrame>
      <p:graphicFrame>
        <p:nvGraphicFramePr>
          <p:cNvPr id="77" name="对象 76"/>
          <p:cNvGraphicFramePr>
            <a:graphicFrameLocks noChangeAspect="1"/>
          </p:cNvGraphicFramePr>
          <p:nvPr/>
        </p:nvGraphicFramePr>
        <p:xfrm>
          <a:off x="487363" y="4643438"/>
          <a:ext cx="4106862" cy="785812"/>
        </p:xfrm>
        <a:graphic>
          <a:graphicData uri="http://schemas.openxmlformats.org/presentationml/2006/ole">
            <p:oleObj spid="_x0000_s17437" name="Equation" r:id="rId21" imgW="205740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9965" y="73740"/>
          <a:ext cx="8314002" cy="2596702"/>
        </p:xfrm>
        <a:graphic>
          <a:graphicData uri="http://schemas.openxmlformats.org/presentationml/2006/ole">
            <p:oleObj spid="_x0000_s16386" name="Equation" r:id="rId3" imgW="4635360" imgH="1447560" progId="Equation.DSMT4">
              <p:embed/>
            </p:oleObj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/>
        </p:nvGraphicFramePr>
        <p:xfrm>
          <a:off x="7000892" y="857232"/>
          <a:ext cx="1480715" cy="857256"/>
        </p:xfrm>
        <a:graphic>
          <a:graphicData uri="http://schemas.openxmlformats.org/presentationml/2006/ole">
            <p:oleObj spid="_x0000_s16400" name="Equation" r:id="rId4" imgW="723600" imgH="419040" progId="Equation.DSMT4">
              <p:embed/>
            </p:oleObj>
          </a:graphicData>
        </a:graphic>
      </p:graphicFrame>
      <p:graphicFrame>
        <p:nvGraphicFramePr>
          <p:cNvPr id="61" name="对象 60"/>
          <p:cNvGraphicFramePr>
            <a:graphicFrameLocks noChangeAspect="1"/>
          </p:cNvGraphicFramePr>
          <p:nvPr/>
        </p:nvGraphicFramePr>
        <p:xfrm>
          <a:off x="500034" y="3786190"/>
          <a:ext cx="1463675" cy="423863"/>
        </p:xfrm>
        <a:graphic>
          <a:graphicData uri="http://schemas.openxmlformats.org/presentationml/2006/ole">
            <p:oleObj spid="_x0000_s16405" name="Equation" r:id="rId5" imgW="787320" imgH="228600" progId="Equation.DSMT4">
              <p:embed/>
            </p:oleObj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0" y="2714620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法一</a:t>
            </a:r>
            <a:r>
              <a:rPr lang="en-US" altLang="zh-CN" sz="2400" b="1" dirty="0" smtClean="0"/>
              <a:t>)</a:t>
            </a:r>
            <a:endParaRPr lang="zh-CN" altLang="en-US" sz="2400" b="1" dirty="0"/>
          </a:p>
        </p:txBody>
      </p:sp>
      <p:graphicFrame>
        <p:nvGraphicFramePr>
          <p:cNvPr id="64" name="对象 63"/>
          <p:cNvGraphicFramePr>
            <a:graphicFrameLocks noChangeAspect="1"/>
          </p:cNvGraphicFramePr>
          <p:nvPr/>
        </p:nvGraphicFramePr>
        <p:xfrm>
          <a:off x="387350" y="4214813"/>
          <a:ext cx="1846263" cy="642937"/>
        </p:xfrm>
        <a:graphic>
          <a:graphicData uri="http://schemas.openxmlformats.org/presentationml/2006/ole">
            <p:oleObj spid="_x0000_s16407" name="Equation" r:id="rId6" imgW="1130040" imgH="393480" progId="Equation.DSMT4">
              <p:embed/>
            </p:oleObj>
          </a:graphicData>
        </a:graphic>
      </p:graphicFrame>
      <p:graphicFrame>
        <p:nvGraphicFramePr>
          <p:cNvPr id="65" name="对象 64"/>
          <p:cNvGraphicFramePr>
            <a:graphicFrameLocks noChangeAspect="1"/>
          </p:cNvGraphicFramePr>
          <p:nvPr/>
        </p:nvGraphicFramePr>
        <p:xfrm>
          <a:off x="2357422" y="4214818"/>
          <a:ext cx="1825625" cy="642938"/>
        </p:xfrm>
        <a:graphic>
          <a:graphicData uri="http://schemas.openxmlformats.org/presentationml/2006/ole">
            <p:oleObj spid="_x0000_s16408" name="Equation" r:id="rId7" imgW="1117440" imgH="393480" progId="Equation.DSMT4">
              <p:embed/>
            </p:oleObj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928662" y="2786058"/>
          <a:ext cx="2009194" cy="357190"/>
        </p:xfrm>
        <a:graphic>
          <a:graphicData uri="http://schemas.openxmlformats.org/presentationml/2006/ole">
            <p:oleObj spid="_x0000_s16413" name="Equation" r:id="rId8" imgW="1143000" imgH="203040" progId="Equation.DSMT4">
              <p:embed/>
            </p:oleObj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357158" y="3286124"/>
          <a:ext cx="5068888" cy="403225"/>
        </p:xfrm>
        <a:graphic>
          <a:graphicData uri="http://schemas.openxmlformats.org/presentationml/2006/ole">
            <p:oleObj spid="_x0000_s16414" name="Equation" r:id="rId9" imgW="2882880" imgH="228600" progId="Equation.DSMT4">
              <p:embed/>
            </p:oleObj>
          </a:graphicData>
        </a:graphic>
      </p:graphicFrame>
      <p:graphicFrame>
        <p:nvGraphicFramePr>
          <p:cNvPr id="16415" name="Object 18"/>
          <p:cNvGraphicFramePr>
            <a:graphicFrameLocks noChangeAspect="1"/>
          </p:cNvGraphicFramePr>
          <p:nvPr/>
        </p:nvGraphicFramePr>
        <p:xfrm>
          <a:off x="2928926" y="2786058"/>
          <a:ext cx="1887538" cy="373062"/>
        </p:xfrm>
        <a:graphic>
          <a:graphicData uri="http://schemas.openxmlformats.org/presentationml/2006/ole">
            <p:oleObj spid="_x0000_s16415" name="Equation" r:id="rId10" imgW="1155600" imgH="228600" progId="Equation.DSMT4">
              <p:embed/>
            </p:oleObj>
          </a:graphicData>
        </a:graphic>
      </p:graphicFrame>
      <p:graphicFrame>
        <p:nvGraphicFramePr>
          <p:cNvPr id="16416" name="Object 21"/>
          <p:cNvGraphicFramePr>
            <a:graphicFrameLocks noChangeAspect="1"/>
          </p:cNvGraphicFramePr>
          <p:nvPr/>
        </p:nvGraphicFramePr>
        <p:xfrm>
          <a:off x="2000232" y="3786190"/>
          <a:ext cx="1652587" cy="423863"/>
        </p:xfrm>
        <a:graphic>
          <a:graphicData uri="http://schemas.openxmlformats.org/presentationml/2006/ole">
            <p:oleObj spid="_x0000_s16416" name="Equation" r:id="rId11" imgW="888840" imgH="228600" progId="Equation.DSMT4">
              <p:embed/>
            </p:oleObj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357158" y="4786322"/>
          <a:ext cx="1244600" cy="714375"/>
        </p:xfrm>
        <a:graphic>
          <a:graphicData uri="http://schemas.openxmlformats.org/presentationml/2006/ole">
            <p:oleObj spid="_x0000_s16417" name="Equation" r:id="rId12" imgW="685800" imgH="393480" progId="Equation.DSMT4">
              <p:embed/>
            </p:oleObj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4746625" y="5000625"/>
          <a:ext cx="1673225" cy="357188"/>
        </p:xfrm>
        <a:graphic>
          <a:graphicData uri="http://schemas.openxmlformats.org/presentationml/2006/ole">
            <p:oleObj spid="_x0000_s16418" name="Equation" r:id="rId13" imgW="952200" imgH="203040" progId="Equation.DSMT4">
              <p:embed/>
            </p:oleObj>
          </a:graphicData>
        </a:graphic>
      </p:graphicFrame>
      <p:graphicFrame>
        <p:nvGraphicFramePr>
          <p:cNvPr id="16419" name="Object 28"/>
          <p:cNvGraphicFramePr>
            <a:graphicFrameLocks noChangeAspect="1"/>
          </p:cNvGraphicFramePr>
          <p:nvPr/>
        </p:nvGraphicFramePr>
        <p:xfrm>
          <a:off x="5643570" y="5857892"/>
          <a:ext cx="1357313" cy="361950"/>
        </p:xfrm>
        <a:graphic>
          <a:graphicData uri="http://schemas.openxmlformats.org/presentationml/2006/ole">
            <p:oleObj spid="_x0000_s16419" name="Equation" r:id="rId14" imgW="761760" imgH="203040" progId="Equation.DSMT4">
              <p:embed/>
            </p:oleObj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500034" y="5643578"/>
          <a:ext cx="4691063" cy="785813"/>
        </p:xfrm>
        <a:graphic>
          <a:graphicData uri="http://schemas.openxmlformats.org/presentationml/2006/ole">
            <p:oleObj spid="_x0000_s16420" name="Equation" r:id="rId15" imgW="2501640" imgH="419040" progId="Equation.DSMT4">
              <p:embed/>
            </p:oleObj>
          </a:graphicData>
        </a:graphic>
      </p:graphicFrame>
      <p:cxnSp>
        <p:nvCxnSpPr>
          <p:cNvPr id="44" name="直接箭头连接符 43"/>
          <p:cNvCxnSpPr/>
          <p:nvPr/>
        </p:nvCxnSpPr>
        <p:spPr>
          <a:xfrm>
            <a:off x="5273272" y="3988060"/>
            <a:ext cx="371477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rot="5400000" flipH="1" flipV="1">
            <a:off x="5819527" y="4032661"/>
            <a:ext cx="262385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5778878" y="3074114"/>
            <a:ext cx="2704500" cy="18698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4" name="对象 53"/>
          <p:cNvGraphicFramePr>
            <a:graphicFrameLocks noChangeAspect="1"/>
          </p:cNvGraphicFramePr>
          <p:nvPr/>
        </p:nvGraphicFramePr>
        <p:xfrm>
          <a:off x="8773734" y="4059498"/>
          <a:ext cx="288916" cy="331779"/>
        </p:xfrm>
        <a:graphic>
          <a:graphicData uri="http://schemas.openxmlformats.org/presentationml/2006/ole">
            <p:oleObj spid="_x0000_s16436" name="Equation" r:id="rId16" imgW="126720" imgH="139680" progId="Equation.DSMT4">
              <p:embed/>
            </p:oleObj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/>
        </p:nvGraphicFramePr>
        <p:xfrm>
          <a:off x="7187810" y="2600576"/>
          <a:ext cx="317500" cy="392113"/>
        </p:xfrm>
        <a:graphic>
          <a:graphicData uri="http://schemas.openxmlformats.org/presentationml/2006/ole">
            <p:oleObj spid="_x0000_s16437" name="Equation" r:id="rId17" imgW="139680" imgH="164880" progId="Equation.DSMT4">
              <p:embed/>
            </p:oleObj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/>
        </p:nvGraphicFramePr>
        <p:xfrm>
          <a:off x="6889615" y="3971461"/>
          <a:ext cx="247032" cy="300049"/>
        </p:xfrm>
        <a:graphic>
          <a:graphicData uri="http://schemas.openxmlformats.org/presentationml/2006/ole">
            <p:oleObj spid="_x0000_s16438" name="Equation" r:id="rId18" imgW="152280" imgH="177480" progId="Equation.DSMT4">
              <p:embed/>
            </p:oleObj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/>
        </p:nvGraphicFramePr>
        <p:xfrm>
          <a:off x="6366496" y="3916622"/>
          <a:ext cx="263516" cy="241291"/>
        </p:xfrm>
        <a:graphic>
          <a:graphicData uri="http://schemas.openxmlformats.org/presentationml/2006/ole">
            <p:oleObj spid="_x0000_s16439" name="Equation" r:id="rId19" imgW="75960" imgH="101520" progId="Equation.DSMT4">
              <p:embed/>
            </p:oleObj>
          </a:graphicData>
        </a:graphic>
      </p:graphicFrame>
      <p:graphicFrame>
        <p:nvGraphicFramePr>
          <p:cNvPr id="59" name="对象 58"/>
          <p:cNvGraphicFramePr>
            <a:graphicFrameLocks noChangeAspect="1"/>
          </p:cNvGraphicFramePr>
          <p:nvPr/>
        </p:nvGraphicFramePr>
        <p:xfrm>
          <a:off x="7707704" y="3916622"/>
          <a:ext cx="263516" cy="241291"/>
        </p:xfrm>
        <a:graphic>
          <a:graphicData uri="http://schemas.openxmlformats.org/presentationml/2006/ole">
            <p:oleObj spid="_x0000_s16440" name="Equation" r:id="rId20" imgW="75960" imgH="101520" progId="Equation.DSMT4">
              <p:embed/>
            </p:oleObj>
          </a:graphicData>
        </a:graphic>
      </p:graphicFrame>
      <p:graphicFrame>
        <p:nvGraphicFramePr>
          <p:cNvPr id="60" name="对象 59"/>
          <p:cNvGraphicFramePr>
            <a:graphicFrameLocks noChangeAspect="1"/>
          </p:cNvGraphicFramePr>
          <p:nvPr/>
        </p:nvGraphicFramePr>
        <p:xfrm>
          <a:off x="6165522" y="3943352"/>
          <a:ext cx="307966" cy="426414"/>
        </p:xfrm>
        <a:graphic>
          <a:graphicData uri="http://schemas.openxmlformats.org/presentationml/2006/ole">
            <p:oleObj spid="_x0000_s16441" name="Equation" r:id="rId21" imgW="164880" imgH="228600" progId="Equation.DSMT4">
              <p:embed/>
            </p:oleObj>
          </a:graphicData>
        </a:graphic>
      </p:graphicFrame>
      <p:graphicFrame>
        <p:nvGraphicFramePr>
          <p:cNvPr id="63" name="对象 62"/>
          <p:cNvGraphicFramePr>
            <a:graphicFrameLocks noChangeAspect="1"/>
          </p:cNvGraphicFramePr>
          <p:nvPr/>
        </p:nvGraphicFramePr>
        <p:xfrm>
          <a:off x="7665720" y="3960402"/>
          <a:ext cx="331788" cy="427038"/>
        </p:xfrm>
        <a:graphic>
          <a:graphicData uri="http://schemas.openxmlformats.org/presentationml/2006/ole">
            <p:oleObj spid="_x0000_s16442" name="Equation" r:id="rId22" imgW="177480" imgH="228600" progId="Equation.DSMT4">
              <p:embed/>
            </p:oleObj>
          </a:graphicData>
        </a:graphic>
      </p:graphicFrame>
      <p:graphicFrame>
        <p:nvGraphicFramePr>
          <p:cNvPr id="66" name="对象 65"/>
          <p:cNvGraphicFramePr>
            <a:graphicFrameLocks noChangeAspect="1"/>
          </p:cNvGraphicFramePr>
          <p:nvPr/>
        </p:nvGraphicFramePr>
        <p:xfrm>
          <a:off x="7709964" y="3130340"/>
          <a:ext cx="263516" cy="241291"/>
        </p:xfrm>
        <a:graphic>
          <a:graphicData uri="http://schemas.openxmlformats.org/presentationml/2006/ole">
            <p:oleObj spid="_x0000_s16443" name="Equation" r:id="rId23" imgW="75960" imgH="101520" progId="Equation.DSMT4">
              <p:embed/>
            </p:oleObj>
          </a:graphicData>
        </a:graphic>
      </p:graphicFrame>
      <p:graphicFrame>
        <p:nvGraphicFramePr>
          <p:cNvPr id="67" name="对象 66"/>
          <p:cNvGraphicFramePr>
            <a:graphicFrameLocks noChangeAspect="1"/>
          </p:cNvGraphicFramePr>
          <p:nvPr/>
        </p:nvGraphicFramePr>
        <p:xfrm>
          <a:off x="7737158" y="2884228"/>
          <a:ext cx="284162" cy="307975"/>
        </p:xfrm>
        <a:graphic>
          <a:graphicData uri="http://schemas.openxmlformats.org/presentationml/2006/ole">
            <p:oleObj spid="_x0000_s16444" name="Equation" r:id="rId24" imgW="152280" imgH="164880" progId="Equation.DSMT4">
              <p:embed/>
            </p:oleObj>
          </a:graphicData>
        </a:graphic>
      </p:graphicFrame>
      <p:cxnSp>
        <p:nvCxnSpPr>
          <p:cNvPr id="68" name="直接连接符 67"/>
          <p:cNvCxnSpPr/>
          <p:nvPr/>
        </p:nvCxnSpPr>
        <p:spPr>
          <a:xfrm rot="10800000" flipV="1">
            <a:off x="6665588" y="3371848"/>
            <a:ext cx="2286016" cy="18573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rot="5400000">
            <a:off x="6404049" y="2940703"/>
            <a:ext cx="2687914" cy="226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rot="16200000" flipV="1">
            <a:off x="4986795" y="2978939"/>
            <a:ext cx="2643206" cy="2000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rot="10800000">
            <a:off x="5022514" y="2871782"/>
            <a:ext cx="4143404" cy="500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对象 88"/>
          <p:cNvGraphicFramePr>
            <a:graphicFrameLocks noChangeAspect="1"/>
          </p:cNvGraphicFramePr>
          <p:nvPr/>
        </p:nvGraphicFramePr>
        <p:xfrm>
          <a:off x="4951076" y="2871782"/>
          <a:ext cx="226303" cy="264022"/>
        </p:xfrm>
        <a:graphic>
          <a:graphicData uri="http://schemas.openxmlformats.org/presentationml/2006/ole">
            <p:oleObj spid="_x0000_s16445" name="Equation" r:id="rId25" imgW="139680" imgH="164880" progId="Equation.DSMT4">
              <p:embed/>
            </p:oleObj>
          </a:graphicData>
        </a:graphic>
      </p:graphicFrame>
      <p:graphicFrame>
        <p:nvGraphicFramePr>
          <p:cNvPr id="90" name="对象 89"/>
          <p:cNvGraphicFramePr>
            <a:graphicFrameLocks noChangeAspect="1"/>
          </p:cNvGraphicFramePr>
          <p:nvPr/>
        </p:nvGraphicFramePr>
        <p:xfrm>
          <a:off x="8380100" y="3300410"/>
          <a:ext cx="284162" cy="307975"/>
        </p:xfrm>
        <a:graphic>
          <a:graphicData uri="http://schemas.openxmlformats.org/presentationml/2006/ole">
            <p:oleObj spid="_x0000_s16446" name="Equation" r:id="rId26" imgW="152280" imgH="164880" progId="Equation.DSMT4">
              <p:embed/>
            </p:oleObj>
          </a:graphicData>
        </a:graphic>
      </p:graphicFrame>
      <p:graphicFrame>
        <p:nvGraphicFramePr>
          <p:cNvPr id="91" name="对象 90"/>
          <p:cNvGraphicFramePr>
            <a:graphicFrameLocks noChangeAspect="1"/>
          </p:cNvGraphicFramePr>
          <p:nvPr/>
        </p:nvGraphicFramePr>
        <p:xfrm>
          <a:off x="5522580" y="2657468"/>
          <a:ext cx="284162" cy="330200"/>
        </p:xfrm>
        <a:graphic>
          <a:graphicData uri="http://schemas.openxmlformats.org/presentationml/2006/ole">
            <p:oleObj spid="_x0000_s16447" name="Equation" r:id="rId27" imgW="152280" imgH="177480" progId="Equation.DSMT4">
              <p:embed/>
            </p:oleObj>
          </a:graphicData>
        </a:graphic>
      </p:graphicFrame>
      <p:graphicFrame>
        <p:nvGraphicFramePr>
          <p:cNvPr id="92" name="对象 91"/>
          <p:cNvGraphicFramePr>
            <a:graphicFrameLocks noChangeAspect="1"/>
          </p:cNvGraphicFramePr>
          <p:nvPr/>
        </p:nvGraphicFramePr>
        <p:xfrm>
          <a:off x="6824416" y="4953477"/>
          <a:ext cx="346075" cy="392112"/>
        </p:xfrm>
        <a:graphic>
          <a:graphicData uri="http://schemas.openxmlformats.org/presentationml/2006/ole">
            <p:oleObj spid="_x0000_s16448" name="Equation" r:id="rId28" imgW="152280" imgH="164880" progId="Equation.DSMT4">
              <p:embed/>
            </p:oleObj>
          </a:graphicData>
        </a:graphic>
      </p:graphicFrame>
      <p:graphicFrame>
        <p:nvGraphicFramePr>
          <p:cNvPr id="93" name="对象 92"/>
          <p:cNvGraphicFramePr>
            <a:graphicFrameLocks noChangeAspect="1"/>
          </p:cNvGraphicFramePr>
          <p:nvPr/>
        </p:nvGraphicFramePr>
        <p:xfrm>
          <a:off x="6643702" y="5255908"/>
          <a:ext cx="282566" cy="374641"/>
        </p:xfrm>
        <a:graphic>
          <a:graphicData uri="http://schemas.openxmlformats.org/presentationml/2006/ole">
            <p:oleObj spid="_x0000_s16449" name="Equation" r:id="rId29" imgW="114120" imgH="228600" progId="Equation.DSMT4">
              <p:embed/>
            </p:oleObj>
          </a:graphicData>
        </a:graphic>
      </p:graphicFrame>
      <p:graphicFrame>
        <p:nvGraphicFramePr>
          <p:cNvPr id="94" name="对象 93"/>
          <p:cNvGraphicFramePr>
            <a:graphicFrameLocks noChangeAspect="1"/>
          </p:cNvGraphicFramePr>
          <p:nvPr/>
        </p:nvGraphicFramePr>
        <p:xfrm>
          <a:off x="7327602" y="5036832"/>
          <a:ext cx="314325" cy="374650"/>
        </p:xfrm>
        <a:graphic>
          <a:graphicData uri="http://schemas.openxmlformats.org/presentationml/2006/ole">
            <p:oleObj spid="_x0000_s16450" name="Equation" r:id="rId30" imgW="126720" imgH="228600" progId="Equation.DSMT4">
              <p:embed/>
            </p:oleObj>
          </a:graphicData>
        </a:graphic>
      </p:graphicFrame>
      <p:pic>
        <p:nvPicPr>
          <p:cNvPr id="95" name="Picture 19"/>
          <p:cNvPicPr>
            <a:picLocks noChangeAspect="1" noChangeArrowheads="1"/>
          </p:cNvPicPr>
          <p:nvPr/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4879638" y="2738620"/>
            <a:ext cx="4500594" cy="128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6451" name="Object 67"/>
          <p:cNvGraphicFramePr>
            <a:graphicFrameLocks noChangeAspect="1"/>
          </p:cNvGraphicFramePr>
          <p:nvPr/>
        </p:nvGraphicFramePr>
        <p:xfrm>
          <a:off x="1617663" y="4973638"/>
          <a:ext cx="747712" cy="428625"/>
        </p:xfrm>
        <a:graphic>
          <a:graphicData uri="http://schemas.openxmlformats.org/presentationml/2006/ole">
            <p:oleObj spid="_x0000_s16451" name="Equation" r:id="rId32" imgW="355320" imgH="203040" progId="Equation.DSMT4">
              <p:embed/>
            </p:oleObj>
          </a:graphicData>
        </a:graphic>
      </p:graphicFrame>
      <p:graphicFrame>
        <p:nvGraphicFramePr>
          <p:cNvPr id="16452" name="Object 68"/>
          <p:cNvGraphicFramePr>
            <a:graphicFrameLocks noChangeAspect="1"/>
          </p:cNvGraphicFramePr>
          <p:nvPr/>
        </p:nvGraphicFramePr>
        <p:xfrm>
          <a:off x="3533775" y="4975225"/>
          <a:ext cx="1122363" cy="407988"/>
        </p:xfrm>
        <a:graphic>
          <a:graphicData uri="http://schemas.openxmlformats.org/presentationml/2006/ole">
            <p:oleObj spid="_x0000_s16452" name="Equation" r:id="rId33" imgW="558720" imgH="203040" progId="Equation.DSMT4">
              <p:embed/>
            </p:oleObj>
          </a:graphicData>
        </a:graphic>
      </p:graphicFrame>
      <p:graphicFrame>
        <p:nvGraphicFramePr>
          <p:cNvPr id="16453" name="Object 69"/>
          <p:cNvGraphicFramePr>
            <a:graphicFrameLocks noChangeAspect="1"/>
          </p:cNvGraphicFramePr>
          <p:nvPr/>
        </p:nvGraphicFramePr>
        <p:xfrm>
          <a:off x="2500298" y="4786322"/>
          <a:ext cx="1115426" cy="785818"/>
        </p:xfrm>
        <a:graphic>
          <a:graphicData uri="http://schemas.openxmlformats.org/presentationml/2006/ole">
            <p:oleObj spid="_x0000_s16453" name="Equation" r:id="rId34" imgW="55872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9964" y="73740"/>
          <a:ext cx="8462897" cy="2643206"/>
        </p:xfrm>
        <a:graphic>
          <a:graphicData uri="http://schemas.openxmlformats.org/presentationml/2006/ole">
            <p:oleObj spid="_x0000_s13314" name="Equation" r:id="rId3" imgW="4635360" imgH="1447560" progId="Equation.DSMT4">
              <p:embed/>
            </p:oleObj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/>
        </p:nvGraphicFramePr>
        <p:xfrm>
          <a:off x="7000892" y="857232"/>
          <a:ext cx="1480715" cy="857256"/>
        </p:xfrm>
        <a:graphic>
          <a:graphicData uri="http://schemas.openxmlformats.org/presentationml/2006/ole">
            <p:oleObj spid="_x0000_s13329" name="Equation" r:id="rId4" imgW="723600" imgH="419040" progId="Equation.DSMT4">
              <p:embed/>
            </p:oleObj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/>
        </p:nvGraphicFramePr>
        <p:xfrm>
          <a:off x="1428728" y="2714620"/>
          <a:ext cx="3111010" cy="642942"/>
        </p:xfrm>
        <a:graphic>
          <a:graphicData uri="http://schemas.openxmlformats.org/presentationml/2006/ole">
            <p:oleObj spid="_x0000_s13330" name="Equation" r:id="rId5" imgW="1904760" imgH="393480" progId="Equation.DSMT4">
              <p:embed/>
            </p:oleObj>
          </a:graphicData>
        </a:graphic>
      </p:graphicFrame>
      <p:graphicFrame>
        <p:nvGraphicFramePr>
          <p:cNvPr id="60" name="对象 59"/>
          <p:cNvGraphicFramePr>
            <a:graphicFrameLocks noChangeAspect="1"/>
          </p:cNvGraphicFramePr>
          <p:nvPr/>
        </p:nvGraphicFramePr>
        <p:xfrm>
          <a:off x="714348" y="3214686"/>
          <a:ext cx="4240191" cy="714380"/>
        </p:xfrm>
        <a:graphic>
          <a:graphicData uri="http://schemas.openxmlformats.org/presentationml/2006/ole">
            <p:oleObj spid="_x0000_s13333" name="Equation" r:id="rId6" imgW="2336760" imgH="393480" progId="Equation.DSMT4">
              <p:embed/>
            </p:oleObj>
          </a:graphicData>
        </a:graphic>
      </p:graphicFrame>
      <p:graphicFrame>
        <p:nvGraphicFramePr>
          <p:cNvPr id="61" name="对象 60"/>
          <p:cNvGraphicFramePr>
            <a:graphicFrameLocks noChangeAspect="1"/>
          </p:cNvGraphicFramePr>
          <p:nvPr/>
        </p:nvGraphicFramePr>
        <p:xfrm>
          <a:off x="785786" y="3857628"/>
          <a:ext cx="2974971" cy="424531"/>
        </p:xfrm>
        <a:graphic>
          <a:graphicData uri="http://schemas.openxmlformats.org/presentationml/2006/ole">
            <p:oleObj spid="_x0000_s13334" name="Equation" r:id="rId7" imgW="1600200" imgH="228600" progId="Equation.DSMT4">
              <p:embed/>
            </p:oleObj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85720" y="2786058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法二</a:t>
            </a:r>
            <a:r>
              <a:rPr lang="en-US" altLang="zh-CN" sz="2400" b="1" dirty="0" smtClean="0"/>
              <a:t>)</a:t>
            </a:r>
            <a:endParaRPr lang="zh-CN" altLang="en-US" sz="2400" b="1" dirty="0"/>
          </a:p>
        </p:txBody>
      </p:sp>
      <p:graphicFrame>
        <p:nvGraphicFramePr>
          <p:cNvPr id="63" name="对象 62"/>
          <p:cNvGraphicFramePr>
            <a:graphicFrameLocks noChangeAspect="1"/>
          </p:cNvGraphicFramePr>
          <p:nvPr/>
        </p:nvGraphicFramePr>
        <p:xfrm>
          <a:off x="428596" y="4286256"/>
          <a:ext cx="2627076" cy="714380"/>
        </p:xfrm>
        <a:graphic>
          <a:graphicData uri="http://schemas.openxmlformats.org/presentationml/2006/ole">
            <p:oleObj spid="_x0000_s13335" name="Equation" r:id="rId8" imgW="1447560" imgH="393480" progId="Equation.DSMT4">
              <p:embed/>
            </p:oleObj>
          </a:graphicData>
        </a:graphic>
      </p:graphicFrame>
      <p:graphicFrame>
        <p:nvGraphicFramePr>
          <p:cNvPr id="64" name="对象 63"/>
          <p:cNvGraphicFramePr>
            <a:graphicFrameLocks noChangeAspect="1"/>
          </p:cNvGraphicFramePr>
          <p:nvPr/>
        </p:nvGraphicFramePr>
        <p:xfrm>
          <a:off x="3214678" y="4357694"/>
          <a:ext cx="2074560" cy="642942"/>
        </p:xfrm>
        <a:graphic>
          <a:graphicData uri="http://schemas.openxmlformats.org/presentationml/2006/ole">
            <p:oleObj spid="_x0000_s13336" name="Equation" r:id="rId9" imgW="1269720" imgH="393480" progId="Equation.DSMT4">
              <p:embed/>
            </p:oleObj>
          </a:graphicData>
        </a:graphic>
      </p:graphicFrame>
      <p:graphicFrame>
        <p:nvGraphicFramePr>
          <p:cNvPr id="65" name="对象 64"/>
          <p:cNvGraphicFramePr>
            <a:graphicFrameLocks noChangeAspect="1"/>
          </p:cNvGraphicFramePr>
          <p:nvPr/>
        </p:nvGraphicFramePr>
        <p:xfrm>
          <a:off x="428596" y="5000636"/>
          <a:ext cx="2386012" cy="642938"/>
        </p:xfrm>
        <a:graphic>
          <a:graphicData uri="http://schemas.openxmlformats.org/presentationml/2006/ole">
            <p:oleObj spid="_x0000_s13337" name="Equation" r:id="rId10" imgW="1460160" imgH="393480" progId="Equation.DSMT4">
              <p:embed/>
            </p:oleObj>
          </a:graphicData>
        </a:graphic>
      </p:graphicFrame>
      <p:graphicFrame>
        <p:nvGraphicFramePr>
          <p:cNvPr id="66" name="对象 65"/>
          <p:cNvGraphicFramePr>
            <a:graphicFrameLocks noChangeAspect="1"/>
          </p:cNvGraphicFramePr>
          <p:nvPr/>
        </p:nvGraphicFramePr>
        <p:xfrm>
          <a:off x="2928926" y="5000636"/>
          <a:ext cx="2386013" cy="642938"/>
        </p:xfrm>
        <a:graphic>
          <a:graphicData uri="http://schemas.openxmlformats.org/presentationml/2006/ole">
            <p:oleObj spid="_x0000_s13338" name="Equation" r:id="rId11" imgW="1460160" imgH="393480" progId="Equation.DSMT4">
              <p:embed/>
            </p:oleObj>
          </a:graphicData>
        </a:graphic>
      </p:graphicFrame>
      <p:graphicFrame>
        <p:nvGraphicFramePr>
          <p:cNvPr id="67" name="对象 66"/>
          <p:cNvGraphicFramePr>
            <a:graphicFrameLocks noChangeAspect="1"/>
          </p:cNvGraphicFramePr>
          <p:nvPr/>
        </p:nvGraphicFramePr>
        <p:xfrm>
          <a:off x="285720" y="5643578"/>
          <a:ext cx="2427287" cy="642937"/>
        </p:xfrm>
        <a:graphic>
          <a:graphicData uri="http://schemas.openxmlformats.org/presentationml/2006/ole">
            <p:oleObj spid="_x0000_s13339" name="Equation" r:id="rId12" imgW="1485720" imgH="393480" progId="Equation.DSMT4">
              <p:embed/>
            </p:oleObj>
          </a:graphicData>
        </a:graphic>
      </p:graphicFrame>
      <p:graphicFrame>
        <p:nvGraphicFramePr>
          <p:cNvPr id="68" name="对象 67"/>
          <p:cNvGraphicFramePr>
            <a:graphicFrameLocks noChangeAspect="1"/>
          </p:cNvGraphicFramePr>
          <p:nvPr/>
        </p:nvGraphicFramePr>
        <p:xfrm>
          <a:off x="2928926" y="5786454"/>
          <a:ext cx="1787089" cy="361942"/>
        </p:xfrm>
        <a:graphic>
          <a:graphicData uri="http://schemas.openxmlformats.org/presentationml/2006/ole">
            <p:oleObj spid="_x0000_s13340" name="Equation" r:id="rId13" imgW="1002960" imgH="203040" progId="Equation.DSMT4">
              <p:embed/>
            </p:oleObj>
          </a:graphicData>
        </a:graphic>
      </p:graphicFrame>
      <p:graphicFrame>
        <p:nvGraphicFramePr>
          <p:cNvPr id="69" name="对象 68"/>
          <p:cNvGraphicFramePr>
            <a:graphicFrameLocks noChangeAspect="1"/>
          </p:cNvGraphicFramePr>
          <p:nvPr/>
        </p:nvGraphicFramePr>
        <p:xfrm>
          <a:off x="5143504" y="5786454"/>
          <a:ext cx="1357322" cy="361952"/>
        </p:xfrm>
        <a:graphic>
          <a:graphicData uri="http://schemas.openxmlformats.org/presentationml/2006/ole">
            <p:oleObj spid="_x0000_s13341" name="Equation" r:id="rId14" imgW="761760" imgH="203040" progId="Equation.DSMT4">
              <p:embed/>
            </p:oleObj>
          </a:graphicData>
        </a:graphic>
      </p:graphicFrame>
      <p:cxnSp>
        <p:nvCxnSpPr>
          <p:cNvPr id="39" name="直接箭头连接符 38"/>
          <p:cNvCxnSpPr/>
          <p:nvPr/>
        </p:nvCxnSpPr>
        <p:spPr>
          <a:xfrm>
            <a:off x="5273272" y="3988060"/>
            <a:ext cx="371477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rot="5400000" flipH="1" flipV="1">
            <a:off x="5819527" y="4032661"/>
            <a:ext cx="262385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5778878" y="3074114"/>
            <a:ext cx="2704500" cy="18698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8773734" y="4059498"/>
          <a:ext cx="288916" cy="331779"/>
        </p:xfrm>
        <a:graphic>
          <a:graphicData uri="http://schemas.openxmlformats.org/presentationml/2006/ole">
            <p:oleObj spid="_x0000_s13373" name="Equation" r:id="rId15" imgW="126720" imgH="139680" progId="Equation.DSMT4">
              <p:embed/>
            </p:oleObj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7187810" y="2600576"/>
          <a:ext cx="317500" cy="392113"/>
        </p:xfrm>
        <a:graphic>
          <a:graphicData uri="http://schemas.openxmlformats.org/presentationml/2006/ole">
            <p:oleObj spid="_x0000_s13374" name="Equation" r:id="rId16" imgW="139680" imgH="164880" progId="Equation.DSMT4">
              <p:embed/>
            </p:oleObj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6889615" y="3971461"/>
          <a:ext cx="247032" cy="300049"/>
        </p:xfrm>
        <a:graphic>
          <a:graphicData uri="http://schemas.openxmlformats.org/presentationml/2006/ole">
            <p:oleObj spid="_x0000_s13375" name="Equation" r:id="rId17" imgW="152280" imgH="177480" progId="Equation.DSMT4">
              <p:embed/>
            </p:oleObj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6366496" y="3916622"/>
          <a:ext cx="263516" cy="241291"/>
        </p:xfrm>
        <a:graphic>
          <a:graphicData uri="http://schemas.openxmlformats.org/presentationml/2006/ole">
            <p:oleObj spid="_x0000_s13376" name="Equation" r:id="rId18" imgW="75960" imgH="101520" progId="Equation.DSMT4">
              <p:embed/>
            </p:oleObj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7707704" y="3916622"/>
          <a:ext cx="263516" cy="241291"/>
        </p:xfrm>
        <a:graphic>
          <a:graphicData uri="http://schemas.openxmlformats.org/presentationml/2006/ole">
            <p:oleObj spid="_x0000_s13377" name="Equation" r:id="rId19" imgW="75960" imgH="101520" progId="Equation.DSMT4">
              <p:embed/>
            </p:oleObj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6165522" y="3943352"/>
          <a:ext cx="307966" cy="426414"/>
        </p:xfrm>
        <a:graphic>
          <a:graphicData uri="http://schemas.openxmlformats.org/presentationml/2006/ole">
            <p:oleObj spid="_x0000_s13378" name="Equation" r:id="rId20" imgW="164880" imgH="228600" progId="Equation.DSMT4">
              <p:embed/>
            </p:oleObj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/>
        </p:nvGraphicFramePr>
        <p:xfrm>
          <a:off x="7665720" y="3960402"/>
          <a:ext cx="331788" cy="427038"/>
        </p:xfrm>
        <a:graphic>
          <a:graphicData uri="http://schemas.openxmlformats.org/presentationml/2006/ole">
            <p:oleObj spid="_x0000_s13379" name="Equation" r:id="rId21" imgW="177480" imgH="228600" progId="Equation.DSMT4">
              <p:embed/>
            </p:oleObj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/>
        </p:nvGraphicFramePr>
        <p:xfrm>
          <a:off x="7709964" y="3130340"/>
          <a:ext cx="263516" cy="241291"/>
        </p:xfrm>
        <a:graphic>
          <a:graphicData uri="http://schemas.openxmlformats.org/presentationml/2006/ole">
            <p:oleObj spid="_x0000_s13380" name="Equation" r:id="rId22" imgW="75960" imgH="101520" progId="Equation.DSMT4">
              <p:embed/>
            </p:oleObj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/>
        </p:nvGraphicFramePr>
        <p:xfrm>
          <a:off x="7737158" y="2884228"/>
          <a:ext cx="284162" cy="307975"/>
        </p:xfrm>
        <a:graphic>
          <a:graphicData uri="http://schemas.openxmlformats.org/presentationml/2006/ole">
            <p:oleObj spid="_x0000_s13381" name="Equation" r:id="rId23" imgW="152280" imgH="164880" progId="Equation.DSMT4">
              <p:embed/>
            </p:oleObj>
          </a:graphicData>
        </a:graphic>
      </p:graphicFrame>
      <p:cxnSp>
        <p:nvCxnSpPr>
          <p:cNvPr id="51" name="直接连接符 50"/>
          <p:cNvCxnSpPr/>
          <p:nvPr/>
        </p:nvCxnSpPr>
        <p:spPr>
          <a:xfrm rot="10800000" flipV="1">
            <a:off x="6665588" y="3371848"/>
            <a:ext cx="2286016" cy="18573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rot="5400000">
            <a:off x="6404049" y="2940703"/>
            <a:ext cx="2687914" cy="226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rot="16200000" flipV="1">
            <a:off x="4986795" y="2978939"/>
            <a:ext cx="2643206" cy="2000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rot="10800000">
            <a:off x="5022514" y="2871782"/>
            <a:ext cx="4143404" cy="500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对象 54"/>
          <p:cNvGraphicFramePr>
            <a:graphicFrameLocks noChangeAspect="1"/>
          </p:cNvGraphicFramePr>
          <p:nvPr/>
        </p:nvGraphicFramePr>
        <p:xfrm>
          <a:off x="4951076" y="2871782"/>
          <a:ext cx="226303" cy="264022"/>
        </p:xfrm>
        <a:graphic>
          <a:graphicData uri="http://schemas.openxmlformats.org/presentationml/2006/ole">
            <p:oleObj spid="_x0000_s13382" name="Equation" r:id="rId24" imgW="139680" imgH="164880" progId="Equation.DSMT4">
              <p:embed/>
            </p:oleObj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/>
        </p:nvGraphicFramePr>
        <p:xfrm>
          <a:off x="8380100" y="3300410"/>
          <a:ext cx="284162" cy="307975"/>
        </p:xfrm>
        <a:graphic>
          <a:graphicData uri="http://schemas.openxmlformats.org/presentationml/2006/ole">
            <p:oleObj spid="_x0000_s13383" name="Equation" r:id="rId25" imgW="152280" imgH="164880" progId="Equation.DSMT4">
              <p:embed/>
            </p:oleObj>
          </a:graphicData>
        </a:graphic>
      </p:graphicFrame>
      <p:graphicFrame>
        <p:nvGraphicFramePr>
          <p:cNvPr id="59" name="对象 58"/>
          <p:cNvGraphicFramePr>
            <a:graphicFrameLocks noChangeAspect="1"/>
          </p:cNvGraphicFramePr>
          <p:nvPr/>
        </p:nvGraphicFramePr>
        <p:xfrm>
          <a:off x="5522580" y="2657468"/>
          <a:ext cx="284162" cy="330200"/>
        </p:xfrm>
        <a:graphic>
          <a:graphicData uri="http://schemas.openxmlformats.org/presentationml/2006/ole">
            <p:oleObj spid="_x0000_s13384" name="Equation" r:id="rId26" imgW="152280" imgH="177480" progId="Equation.DSMT4">
              <p:embed/>
            </p:oleObj>
          </a:graphicData>
        </a:graphic>
      </p:graphicFrame>
      <p:graphicFrame>
        <p:nvGraphicFramePr>
          <p:cNvPr id="70" name="对象 69"/>
          <p:cNvGraphicFramePr>
            <a:graphicFrameLocks noChangeAspect="1"/>
          </p:cNvGraphicFramePr>
          <p:nvPr/>
        </p:nvGraphicFramePr>
        <p:xfrm>
          <a:off x="6824416" y="4953477"/>
          <a:ext cx="346075" cy="392112"/>
        </p:xfrm>
        <a:graphic>
          <a:graphicData uri="http://schemas.openxmlformats.org/presentationml/2006/ole">
            <p:oleObj spid="_x0000_s13385" name="Equation" r:id="rId27" imgW="152280" imgH="164880" progId="Equation.DSMT4">
              <p:embed/>
            </p:oleObj>
          </a:graphicData>
        </a:graphic>
      </p:graphicFrame>
      <p:graphicFrame>
        <p:nvGraphicFramePr>
          <p:cNvPr id="71" name="对象 70"/>
          <p:cNvGraphicFramePr>
            <a:graphicFrameLocks noChangeAspect="1"/>
          </p:cNvGraphicFramePr>
          <p:nvPr/>
        </p:nvGraphicFramePr>
        <p:xfrm>
          <a:off x="6643702" y="5255908"/>
          <a:ext cx="282566" cy="374641"/>
        </p:xfrm>
        <a:graphic>
          <a:graphicData uri="http://schemas.openxmlformats.org/presentationml/2006/ole">
            <p:oleObj spid="_x0000_s13386" name="Equation" r:id="rId28" imgW="114120" imgH="228600" progId="Equation.DSMT4">
              <p:embed/>
            </p:oleObj>
          </a:graphicData>
        </a:graphic>
      </p:graphicFrame>
      <p:graphicFrame>
        <p:nvGraphicFramePr>
          <p:cNvPr id="72" name="对象 71"/>
          <p:cNvGraphicFramePr>
            <a:graphicFrameLocks noChangeAspect="1"/>
          </p:cNvGraphicFramePr>
          <p:nvPr/>
        </p:nvGraphicFramePr>
        <p:xfrm>
          <a:off x="7327602" y="5036832"/>
          <a:ext cx="314325" cy="374650"/>
        </p:xfrm>
        <a:graphic>
          <a:graphicData uri="http://schemas.openxmlformats.org/presentationml/2006/ole">
            <p:oleObj spid="_x0000_s13387" name="Equation" r:id="rId29" imgW="126720" imgH="228600" progId="Equation.DSMT4">
              <p:embed/>
            </p:oleObj>
          </a:graphicData>
        </a:graphic>
      </p:graphicFrame>
      <p:pic>
        <p:nvPicPr>
          <p:cNvPr id="73" name="Picture 19"/>
          <p:cNvPicPr>
            <a:picLocks noChangeAspect="1"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4879638" y="2738620"/>
            <a:ext cx="4500594" cy="128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9964" y="73740"/>
          <a:ext cx="8462897" cy="2643206"/>
        </p:xfrm>
        <a:graphic>
          <a:graphicData uri="http://schemas.openxmlformats.org/presentationml/2006/ole">
            <p:oleObj spid="_x0000_s15362" name="Equation" r:id="rId3" imgW="4635360" imgH="1447560" progId="Equation.DSMT4">
              <p:embed/>
            </p:oleObj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/>
        </p:nvGraphicFramePr>
        <p:xfrm>
          <a:off x="7000892" y="857232"/>
          <a:ext cx="1480715" cy="857256"/>
        </p:xfrm>
        <a:graphic>
          <a:graphicData uri="http://schemas.openxmlformats.org/presentationml/2006/ole">
            <p:oleObj spid="_x0000_s15376" name="Equation" r:id="rId4" imgW="723600" imgH="419040" progId="Equation.DSMT4">
              <p:embed/>
            </p:oleObj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/>
        </p:nvGraphicFramePr>
        <p:xfrm>
          <a:off x="1357290" y="2786058"/>
          <a:ext cx="2862263" cy="373062"/>
        </p:xfrm>
        <a:graphic>
          <a:graphicData uri="http://schemas.openxmlformats.org/presentationml/2006/ole">
            <p:oleObj spid="_x0000_s15377" name="Equation" r:id="rId5" imgW="1752480" imgH="228600" progId="Equation.DSMT4">
              <p:embed/>
            </p:oleObj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85720" y="2714620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法三</a:t>
            </a:r>
            <a:r>
              <a:rPr lang="en-US" altLang="zh-CN" sz="2400" b="1" dirty="0" smtClean="0"/>
              <a:t>)</a:t>
            </a:r>
            <a:endParaRPr lang="zh-CN" altLang="en-US" sz="2400" b="1" dirty="0"/>
          </a:p>
        </p:txBody>
      </p:sp>
      <p:graphicFrame>
        <p:nvGraphicFramePr>
          <p:cNvPr id="63" name="对象 62"/>
          <p:cNvGraphicFramePr>
            <a:graphicFrameLocks noChangeAspect="1"/>
          </p:cNvGraphicFramePr>
          <p:nvPr/>
        </p:nvGraphicFramePr>
        <p:xfrm>
          <a:off x="714348" y="3214686"/>
          <a:ext cx="1981200" cy="414338"/>
        </p:xfrm>
        <a:graphic>
          <a:graphicData uri="http://schemas.openxmlformats.org/presentationml/2006/ole">
            <p:oleObj spid="_x0000_s15380" name="Equation" r:id="rId6" imgW="1091880" imgH="228600" progId="Equation.DSMT4">
              <p:embed/>
            </p:oleObj>
          </a:graphicData>
        </a:graphic>
      </p:graphicFrame>
      <p:graphicFrame>
        <p:nvGraphicFramePr>
          <p:cNvPr id="69" name="对象 68"/>
          <p:cNvGraphicFramePr>
            <a:graphicFrameLocks noChangeAspect="1"/>
          </p:cNvGraphicFramePr>
          <p:nvPr/>
        </p:nvGraphicFramePr>
        <p:xfrm>
          <a:off x="714348" y="5572140"/>
          <a:ext cx="2189007" cy="500066"/>
        </p:xfrm>
        <a:graphic>
          <a:graphicData uri="http://schemas.openxmlformats.org/presentationml/2006/ole">
            <p:oleObj spid="_x0000_s15381" name="Equation" r:id="rId7" imgW="1002960" imgH="228600" progId="Equation.DSMT4">
              <p:embed/>
            </p:oleObj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2857488" y="3214686"/>
          <a:ext cx="2073275" cy="414338"/>
        </p:xfrm>
        <a:graphic>
          <a:graphicData uri="http://schemas.openxmlformats.org/presentationml/2006/ole">
            <p:oleObj spid="_x0000_s15382" name="Equation" r:id="rId8" imgW="1143000" imgH="228600" progId="Equation.DSMT4">
              <p:embed/>
            </p:oleObj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714348" y="3857628"/>
          <a:ext cx="1866900" cy="414337"/>
        </p:xfrm>
        <a:graphic>
          <a:graphicData uri="http://schemas.openxmlformats.org/presentationml/2006/ole">
            <p:oleObj spid="_x0000_s15383" name="Equation" r:id="rId9" imgW="1028520" imgH="228600" progId="Equation.DSMT4">
              <p:embed/>
            </p:oleObj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2786050" y="3857628"/>
          <a:ext cx="1936750" cy="414337"/>
        </p:xfrm>
        <a:graphic>
          <a:graphicData uri="http://schemas.openxmlformats.org/presentationml/2006/ole">
            <p:oleObj spid="_x0000_s15384" name="Equation" r:id="rId10" imgW="1066680" imgH="228600" progId="Equation.DSMT4">
              <p:embed/>
            </p:oleObj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714348" y="4500570"/>
          <a:ext cx="2281238" cy="414337"/>
        </p:xfrm>
        <a:graphic>
          <a:graphicData uri="http://schemas.openxmlformats.org/presentationml/2006/ole">
            <p:oleObj spid="_x0000_s15385" name="Equation" r:id="rId11" imgW="1257120" imgH="228600" progId="Equation.DSMT4">
              <p:embed/>
            </p:oleObj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714348" y="5072074"/>
          <a:ext cx="1935162" cy="414338"/>
        </p:xfrm>
        <a:graphic>
          <a:graphicData uri="http://schemas.openxmlformats.org/presentationml/2006/ole">
            <p:oleObj spid="_x0000_s15386" name="Equation" r:id="rId12" imgW="1066680" imgH="228600" progId="Equation.DSMT4">
              <p:embed/>
            </p:oleObj>
          </a:graphicData>
        </a:graphic>
      </p:graphicFrame>
      <p:cxnSp>
        <p:nvCxnSpPr>
          <p:cNvPr id="37" name="直接箭头连接符 36"/>
          <p:cNvCxnSpPr/>
          <p:nvPr/>
        </p:nvCxnSpPr>
        <p:spPr>
          <a:xfrm>
            <a:off x="4978312" y="3988060"/>
            <a:ext cx="371477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rot="5400000" flipH="1" flipV="1">
            <a:off x="5524567" y="4032661"/>
            <a:ext cx="262385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5483918" y="3074114"/>
            <a:ext cx="2704500" cy="18698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2" name="对象 51"/>
          <p:cNvGraphicFramePr>
            <a:graphicFrameLocks noChangeAspect="1"/>
          </p:cNvGraphicFramePr>
          <p:nvPr/>
        </p:nvGraphicFramePr>
        <p:xfrm>
          <a:off x="8478774" y="4059498"/>
          <a:ext cx="288916" cy="331779"/>
        </p:xfrm>
        <a:graphic>
          <a:graphicData uri="http://schemas.openxmlformats.org/presentationml/2006/ole">
            <p:oleObj spid="_x0000_s15403" name="Equation" r:id="rId13" imgW="126720" imgH="139680" progId="Equation.DSMT4">
              <p:embed/>
            </p:oleObj>
          </a:graphicData>
        </a:graphic>
      </p:graphicFrame>
      <p:graphicFrame>
        <p:nvGraphicFramePr>
          <p:cNvPr id="53" name="对象 52"/>
          <p:cNvGraphicFramePr>
            <a:graphicFrameLocks noChangeAspect="1"/>
          </p:cNvGraphicFramePr>
          <p:nvPr/>
        </p:nvGraphicFramePr>
        <p:xfrm>
          <a:off x="6892850" y="2600576"/>
          <a:ext cx="317500" cy="392113"/>
        </p:xfrm>
        <a:graphic>
          <a:graphicData uri="http://schemas.openxmlformats.org/presentationml/2006/ole">
            <p:oleObj spid="_x0000_s15404" name="Equation" r:id="rId14" imgW="139680" imgH="164880" progId="Equation.DSMT4">
              <p:embed/>
            </p:oleObj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/>
        </p:nvGraphicFramePr>
        <p:xfrm>
          <a:off x="6594655" y="3971461"/>
          <a:ext cx="247032" cy="300049"/>
        </p:xfrm>
        <a:graphic>
          <a:graphicData uri="http://schemas.openxmlformats.org/presentationml/2006/ole">
            <p:oleObj spid="_x0000_s15405" name="Equation" r:id="rId15" imgW="152280" imgH="177480" progId="Equation.DSMT4">
              <p:embed/>
            </p:oleObj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/>
        </p:nvGraphicFramePr>
        <p:xfrm>
          <a:off x="6071536" y="3916622"/>
          <a:ext cx="263516" cy="241291"/>
        </p:xfrm>
        <a:graphic>
          <a:graphicData uri="http://schemas.openxmlformats.org/presentationml/2006/ole">
            <p:oleObj spid="_x0000_s15406" name="Equation" r:id="rId16" imgW="75960" imgH="101520" progId="Equation.DSMT4">
              <p:embed/>
            </p:oleObj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/>
        </p:nvGraphicFramePr>
        <p:xfrm>
          <a:off x="7412744" y="3916622"/>
          <a:ext cx="263516" cy="241291"/>
        </p:xfrm>
        <a:graphic>
          <a:graphicData uri="http://schemas.openxmlformats.org/presentationml/2006/ole">
            <p:oleObj spid="_x0000_s15407" name="Equation" r:id="rId17" imgW="75960" imgH="101520" progId="Equation.DSMT4">
              <p:embed/>
            </p:oleObj>
          </a:graphicData>
        </a:graphic>
      </p:graphicFrame>
      <p:graphicFrame>
        <p:nvGraphicFramePr>
          <p:cNvPr id="59" name="对象 58"/>
          <p:cNvGraphicFramePr>
            <a:graphicFrameLocks noChangeAspect="1"/>
          </p:cNvGraphicFramePr>
          <p:nvPr/>
        </p:nvGraphicFramePr>
        <p:xfrm>
          <a:off x="5870562" y="3943352"/>
          <a:ext cx="307966" cy="426414"/>
        </p:xfrm>
        <a:graphic>
          <a:graphicData uri="http://schemas.openxmlformats.org/presentationml/2006/ole">
            <p:oleObj spid="_x0000_s15408" name="Equation" r:id="rId18" imgW="164880" imgH="228600" progId="Equation.DSMT4">
              <p:embed/>
            </p:oleObj>
          </a:graphicData>
        </a:graphic>
      </p:graphicFrame>
      <p:graphicFrame>
        <p:nvGraphicFramePr>
          <p:cNvPr id="79" name="对象 78"/>
          <p:cNvGraphicFramePr>
            <a:graphicFrameLocks noChangeAspect="1"/>
          </p:cNvGraphicFramePr>
          <p:nvPr/>
        </p:nvGraphicFramePr>
        <p:xfrm>
          <a:off x="7370760" y="3960402"/>
          <a:ext cx="331788" cy="427038"/>
        </p:xfrm>
        <a:graphic>
          <a:graphicData uri="http://schemas.openxmlformats.org/presentationml/2006/ole">
            <p:oleObj spid="_x0000_s15409" name="Equation" r:id="rId19" imgW="177480" imgH="228600" progId="Equation.DSMT4">
              <p:embed/>
            </p:oleObj>
          </a:graphicData>
        </a:graphic>
      </p:graphicFrame>
      <p:graphicFrame>
        <p:nvGraphicFramePr>
          <p:cNvPr id="80" name="对象 79"/>
          <p:cNvGraphicFramePr>
            <a:graphicFrameLocks noChangeAspect="1"/>
          </p:cNvGraphicFramePr>
          <p:nvPr/>
        </p:nvGraphicFramePr>
        <p:xfrm>
          <a:off x="7415004" y="3130340"/>
          <a:ext cx="263516" cy="241291"/>
        </p:xfrm>
        <a:graphic>
          <a:graphicData uri="http://schemas.openxmlformats.org/presentationml/2006/ole">
            <p:oleObj spid="_x0000_s15410" name="Equation" r:id="rId20" imgW="75960" imgH="101520" progId="Equation.DSMT4">
              <p:embed/>
            </p:oleObj>
          </a:graphicData>
        </a:graphic>
      </p:graphicFrame>
      <p:graphicFrame>
        <p:nvGraphicFramePr>
          <p:cNvPr id="81" name="对象 80"/>
          <p:cNvGraphicFramePr>
            <a:graphicFrameLocks noChangeAspect="1"/>
          </p:cNvGraphicFramePr>
          <p:nvPr/>
        </p:nvGraphicFramePr>
        <p:xfrm>
          <a:off x="7442198" y="2884228"/>
          <a:ext cx="284162" cy="307975"/>
        </p:xfrm>
        <a:graphic>
          <a:graphicData uri="http://schemas.openxmlformats.org/presentationml/2006/ole">
            <p:oleObj spid="_x0000_s15411" name="Equation" r:id="rId21" imgW="152280" imgH="164880" progId="Equation.DSMT4">
              <p:embed/>
            </p:oleObj>
          </a:graphicData>
        </a:graphic>
      </p:graphicFrame>
      <p:cxnSp>
        <p:nvCxnSpPr>
          <p:cNvPr id="82" name="直接连接符 81"/>
          <p:cNvCxnSpPr/>
          <p:nvPr/>
        </p:nvCxnSpPr>
        <p:spPr>
          <a:xfrm rot="10800000" flipV="1">
            <a:off x="6370628" y="3371848"/>
            <a:ext cx="2286016" cy="18573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rot="5400000">
            <a:off x="6109089" y="2940703"/>
            <a:ext cx="2687914" cy="226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rot="16200000" flipV="1">
            <a:off x="4691835" y="2978939"/>
            <a:ext cx="2643206" cy="2000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rot="10800000">
            <a:off x="4727554" y="2871782"/>
            <a:ext cx="4143404" cy="500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对象 85"/>
          <p:cNvGraphicFramePr>
            <a:graphicFrameLocks noChangeAspect="1"/>
          </p:cNvGraphicFramePr>
          <p:nvPr/>
        </p:nvGraphicFramePr>
        <p:xfrm>
          <a:off x="4656116" y="2871782"/>
          <a:ext cx="226303" cy="264022"/>
        </p:xfrm>
        <a:graphic>
          <a:graphicData uri="http://schemas.openxmlformats.org/presentationml/2006/ole">
            <p:oleObj spid="_x0000_s15412" name="Equation" r:id="rId22" imgW="139680" imgH="164880" progId="Equation.DSMT4">
              <p:embed/>
            </p:oleObj>
          </a:graphicData>
        </a:graphic>
      </p:graphicFrame>
      <p:graphicFrame>
        <p:nvGraphicFramePr>
          <p:cNvPr id="87" name="对象 86"/>
          <p:cNvGraphicFramePr>
            <a:graphicFrameLocks noChangeAspect="1"/>
          </p:cNvGraphicFramePr>
          <p:nvPr/>
        </p:nvGraphicFramePr>
        <p:xfrm>
          <a:off x="8085140" y="3300410"/>
          <a:ext cx="284162" cy="307975"/>
        </p:xfrm>
        <a:graphic>
          <a:graphicData uri="http://schemas.openxmlformats.org/presentationml/2006/ole">
            <p:oleObj spid="_x0000_s15413" name="Equation" r:id="rId23" imgW="152280" imgH="164880" progId="Equation.DSMT4">
              <p:embed/>
            </p:oleObj>
          </a:graphicData>
        </a:graphic>
      </p:graphicFrame>
      <p:graphicFrame>
        <p:nvGraphicFramePr>
          <p:cNvPr id="88" name="对象 87"/>
          <p:cNvGraphicFramePr>
            <a:graphicFrameLocks noChangeAspect="1"/>
          </p:cNvGraphicFramePr>
          <p:nvPr/>
        </p:nvGraphicFramePr>
        <p:xfrm>
          <a:off x="5227620" y="2657468"/>
          <a:ext cx="284162" cy="330200"/>
        </p:xfrm>
        <a:graphic>
          <a:graphicData uri="http://schemas.openxmlformats.org/presentationml/2006/ole">
            <p:oleObj spid="_x0000_s15414" name="Equation" r:id="rId24" imgW="152280" imgH="177480" progId="Equation.DSMT4">
              <p:embed/>
            </p:oleObj>
          </a:graphicData>
        </a:graphic>
      </p:graphicFrame>
      <p:graphicFrame>
        <p:nvGraphicFramePr>
          <p:cNvPr id="89" name="对象 88"/>
          <p:cNvGraphicFramePr>
            <a:graphicFrameLocks noChangeAspect="1"/>
          </p:cNvGraphicFramePr>
          <p:nvPr/>
        </p:nvGraphicFramePr>
        <p:xfrm>
          <a:off x="6529456" y="4953477"/>
          <a:ext cx="346075" cy="392112"/>
        </p:xfrm>
        <a:graphic>
          <a:graphicData uri="http://schemas.openxmlformats.org/presentationml/2006/ole">
            <p:oleObj spid="_x0000_s15415" name="Equation" r:id="rId25" imgW="152280" imgH="164880" progId="Equation.DSMT4">
              <p:embed/>
            </p:oleObj>
          </a:graphicData>
        </a:graphic>
      </p:graphicFrame>
      <p:graphicFrame>
        <p:nvGraphicFramePr>
          <p:cNvPr id="90" name="对象 89"/>
          <p:cNvGraphicFramePr>
            <a:graphicFrameLocks noChangeAspect="1"/>
          </p:cNvGraphicFramePr>
          <p:nvPr/>
        </p:nvGraphicFramePr>
        <p:xfrm>
          <a:off x="6348742" y="5255908"/>
          <a:ext cx="282566" cy="374641"/>
        </p:xfrm>
        <a:graphic>
          <a:graphicData uri="http://schemas.openxmlformats.org/presentationml/2006/ole">
            <p:oleObj spid="_x0000_s15416" name="Equation" r:id="rId26" imgW="114120" imgH="228600" progId="Equation.DSMT4">
              <p:embed/>
            </p:oleObj>
          </a:graphicData>
        </a:graphic>
      </p:graphicFrame>
      <p:graphicFrame>
        <p:nvGraphicFramePr>
          <p:cNvPr id="91" name="对象 90"/>
          <p:cNvGraphicFramePr>
            <a:graphicFrameLocks noChangeAspect="1"/>
          </p:cNvGraphicFramePr>
          <p:nvPr/>
        </p:nvGraphicFramePr>
        <p:xfrm>
          <a:off x="7032642" y="5036832"/>
          <a:ext cx="314325" cy="374650"/>
        </p:xfrm>
        <a:graphic>
          <a:graphicData uri="http://schemas.openxmlformats.org/presentationml/2006/ole">
            <p:oleObj spid="_x0000_s15417" name="Equation" r:id="rId27" imgW="126720" imgH="228600" progId="Equation.DSMT4">
              <p:embed/>
            </p:oleObj>
          </a:graphicData>
        </a:graphic>
      </p:graphicFrame>
      <p:pic>
        <p:nvPicPr>
          <p:cNvPr id="92" name="Picture 19"/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4574838" y="2738620"/>
            <a:ext cx="4500594" cy="128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288925" y="207963"/>
          <a:ext cx="8326438" cy="2663825"/>
        </p:xfrm>
        <a:graphic>
          <a:graphicData uri="http://schemas.openxmlformats.org/presentationml/2006/ole">
            <p:oleObj spid="_x0000_s37890" name="文档" r:id="rId4" imgW="5373821" imgH="1731477" progId="Word.Document.12">
              <p:embed/>
            </p:oleObj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6858016" y="2212252"/>
          <a:ext cx="1214446" cy="546501"/>
        </p:xfrm>
        <a:graphic>
          <a:graphicData uri="http://schemas.openxmlformats.org/presentationml/2006/ole">
            <p:oleObj spid="_x0000_s37891" name="Equation" r:id="rId5" imgW="507960" imgH="228600" progId="Equation.DSMT4">
              <p:embed/>
            </p:oleObj>
          </a:graphicData>
        </a:graphic>
      </p:graphicFrame>
      <p:grpSp>
        <p:nvGrpSpPr>
          <p:cNvPr id="57" name="组合 56"/>
          <p:cNvGrpSpPr/>
          <p:nvPr/>
        </p:nvGrpSpPr>
        <p:grpSpPr>
          <a:xfrm>
            <a:off x="3643306" y="2714620"/>
            <a:ext cx="5214974" cy="3259748"/>
            <a:chOff x="2000232" y="3241880"/>
            <a:chExt cx="5214974" cy="3259748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2786050" y="5214950"/>
              <a:ext cx="371477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rot="5400000" flipH="1" flipV="1">
              <a:off x="2994141" y="4893479"/>
              <a:ext cx="321471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6229822" y="5227396"/>
            <a:ext cx="288916" cy="331779"/>
          </p:xfrm>
          <a:graphic>
            <a:graphicData uri="http://schemas.openxmlformats.org/presentationml/2006/ole">
              <p:oleObj spid="_x0000_s37892" name="Equation" r:id="rId6" imgW="126720" imgH="139680" progId="Equation.DSMT4">
                <p:embed/>
              </p:oleObj>
            </a:graphicData>
          </a:graphic>
        </p:graphicFrame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4616244" y="3241880"/>
            <a:ext cx="317500" cy="392113"/>
          </p:xfrm>
          <a:graphic>
            <a:graphicData uri="http://schemas.openxmlformats.org/presentationml/2006/ole">
              <p:oleObj spid="_x0000_s37893" name="Equation" r:id="rId7" imgW="139680" imgH="164880" progId="Equation.DSMT4">
                <p:embed/>
              </p:oleObj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4581208" y="5212648"/>
            <a:ext cx="247032" cy="300049"/>
          </p:xfrm>
          <a:graphic>
            <a:graphicData uri="http://schemas.openxmlformats.org/presentationml/2006/ole">
              <p:oleObj spid="_x0000_s37894" name="Equation" r:id="rId8" imgW="152280" imgH="177480" progId="Equation.DSMT4">
                <p:embed/>
              </p:oleObj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6000760" y="4071942"/>
            <a:ext cx="357190" cy="387123"/>
          </p:xfrm>
          <a:graphic>
            <a:graphicData uri="http://schemas.openxmlformats.org/presentationml/2006/ole">
              <p:oleObj spid="_x0000_s37900" name="Equation" r:id="rId9" imgW="152280" imgH="164880" progId="Equation.DSMT4">
                <p:embed/>
              </p:oleObj>
            </a:graphicData>
          </a:graphic>
        </p:graphicFrame>
        <p:cxnSp>
          <p:nvCxnSpPr>
            <p:cNvPr id="16" name="直接连接符 15"/>
            <p:cNvCxnSpPr/>
            <p:nvPr/>
          </p:nvCxnSpPr>
          <p:spPr>
            <a:xfrm rot="10800000" flipV="1">
              <a:off x="4357686" y="4572008"/>
              <a:ext cx="2286016" cy="185738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16200000" flipV="1">
              <a:off x="2437685" y="3777665"/>
              <a:ext cx="2571768" cy="23574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对象 20"/>
            <p:cNvGraphicFramePr>
              <a:graphicFrameLocks noChangeAspect="1"/>
            </p:cNvGraphicFramePr>
            <p:nvPr/>
          </p:nvGraphicFramePr>
          <p:xfrm>
            <a:off x="2998062" y="4471074"/>
            <a:ext cx="357190" cy="387123"/>
          </p:xfrm>
          <a:graphic>
            <a:graphicData uri="http://schemas.openxmlformats.org/presentationml/2006/ole">
              <p:oleObj spid="_x0000_s37902" name="Equation" r:id="rId10" imgW="152280" imgH="164880" progId="Equation.DSMT4">
                <p:embed/>
              </p:oleObj>
            </a:graphicData>
          </a:graphic>
        </p:graphicFrame>
        <p:graphicFrame>
          <p:nvGraphicFramePr>
            <p:cNvPr id="23" name="对象 22"/>
            <p:cNvGraphicFramePr>
              <a:graphicFrameLocks noChangeAspect="1"/>
            </p:cNvGraphicFramePr>
            <p:nvPr/>
          </p:nvGraphicFramePr>
          <p:xfrm>
            <a:off x="4857752" y="5929330"/>
            <a:ext cx="346075" cy="392112"/>
          </p:xfrm>
          <a:graphic>
            <a:graphicData uri="http://schemas.openxmlformats.org/presentationml/2006/ole">
              <p:oleObj spid="_x0000_s37904" name="Equation" r:id="rId11" imgW="152280" imgH="164880" progId="Equation.DSMT4">
                <p:embed/>
              </p:oleObj>
            </a:graphicData>
          </a:graphic>
        </p:graphicFrame>
        <p:pic>
          <p:nvPicPr>
            <p:cNvPr id="26" name="Picture 19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2022823" y="3451383"/>
              <a:ext cx="5120945" cy="1815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28" name="对象 27"/>
            <p:cNvGraphicFramePr>
              <a:graphicFrameLocks noChangeAspect="1"/>
            </p:cNvGraphicFramePr>
            <p:nvPr/>
          </p:nvGraphicFramePr>
          <p:xfrm>
            <a:off x="4500562" y="4672942"/>
            <a:ext cx="171446" cy="214314"/>
          </p:xfrm>
          <a:graphic>
            <a:graphicData uri="http://schemas.openxmlformats.org/presentationml/2006/ole">
              <p:oleObj spid="_x0000_s37907" name="Equation" r:id="rId13" imgW="88560" imgH="114120" progId="Equation.DSMT4">
                <p:embed/>
              </p:oleObj>
            </a:graphicData>
          </a:graphic>
        </p:graphicFrame>
        <p:graphicFrame>
          <p:nvGraphicFramePr>
            <p:cNvPr id="29" name="对象 28"/>
            <p:cNvGraphicFramePr>
              <a:graphicFrameLocks noChangeAspect="1"/>
            </p:cNvGraphicFramePr>
            <p:nvPr/>
          </p:nvGraphicFramePr>
          <p:xfrm>
            <a:off x="5739900" y="5141210"/>
            <a:ext cx="171446" cy="214314"/>
          </p:xfrm>
          <a:graphic>
            <a:graphicData uri="http://schemas.openxmlformats.org/presentationml/2006/ole">
              <p:oleObj spid="_x0000_s37908" name="Equation" r:id="rId14" imgW="88560" imgH="114120" progId="Equation.DSMT4">
                <p:embed/>
              </p:oleObj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/>
          </p:nvGraphicFramePr>
          <p:xfrm>
            <a:off x="4500562" y="6158392"/>
            <a:ext cx="171446" cy="214314"/>
          </p:xfrm>
          <a:graphic>
            <a:graphicData uri="http://schemas.openxmlformats.org/presentationml/2006/ole">
              <p:oleObj spid="_x0000_s37909" name="Equation" r:id="rId15" imgW="88560" imgH="114120" progId="Equation.DSMT4">
                <p:embed/>
              </p:oleObj>
            </a:graphicData>
          </a:graphic>
        </p:graphicFrame>
        <p:graphicFrame>
          <p:nvGraphicFramePr>
            <p:cNvPr id="31" name="对象 30"/>
            <p:cNvGraphicFramePr>
              <a:graphicFrameLocks noChangeAspect="1"/>
            </p:cNvGraphicFramePr>
            <p:nvPr/>
          </p:nvGraphicFramePr>
          <p:xfrm>
            <a:off x="4286248" y="4572008"/>
            <a:ext cx="317500" cy="309562"/>
          </p:xfrm>
          <a:graphic>
            <a:graphicData uri="http://schemas.openxmlformats.org/presentationml/2006/ole">
              <p:oleObj spid="_x0000_s37910" name="Equation" r:id="rId16" imgW="164880" imgH="164880" progId="Equation.DSMT4">
                <p:embed/>
              </p:oleObj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/>
          </p:nvGraphicFramePr>
          <p:xfrm>
            <a:off x="5667375" y="4857750"/>
            <a:ext cx="236538" cy="307975"/>
          </p:xfrm>
          <a:graphic>
            <a:graphicData uri="http://schemas.openxmlformats.org/presentationml/2006/ole">
              <p:oleObj spid="_x0000_s37911" name="Equation" r:id="rId17" imgW="126720" imgH="164880" progId="Equation.DSMT4">
                <p:embed/>
              </p:oleObj>
            </a:graphicData>
          </a:graphic>
        </p:graphicFrame>
        <p:graphicFrame>
          <p:nvGraphicFramePr>
            <p:cNvPr id="33" name="对象 32"/>
            <p:cNvGraphicFramePr>
              <a:graphicFrameLocks noChangeAspect="1"/>
            </p:cNvGraphicFramePr>
            <p:nvPr/>
          </p:nvGraphicFramePr>
          <p:xfrm>
            <a:off x="4648867" y="4616244"/>
            <a:ext cx="165100" cy="307975"/>
          </p:xfrm>
          <a:graphic>
            <a:graphicData uri="http://schemas.openxmlformats.org/presentationml/2006/ole">
              <p:oleObj spid="_x0000_s37912" name="Equation" r:id="rId18" imgW="88560" imgH="164880" progId="Equation.DSMT4">
                <p:embed/>
              </p:oleObj>
            </a:graphicData>
          </a:graphic>
        </p:graphicFrame>
        <p:graphicFrame>
          <p:nvGraphicFramePr>
            <p:cNvPr id="34" name="对象 33"/>
            <p:cNvGraphicFramePr>
              <a:graphicFrameLocks noChangeAspect="1"/>
            </p:cNvGraphicFramePr>
            <p:nvPr/>
          </p:nvGraphicFramePr>
          <p:xfrm>
            <a:off x="4144963" y="5968952"/>
            <a:ext cx="377825" cy="307975"/>
          </p:xfrm>
          <a:graphic>
            <a:graphicData uri="http://schemas.openxmlformats.org/presentationml/2006/ole">
              <p:oleObj spid="_x0000_s37913" name="Equation" r:id="rId19" imgW="203040" imgH="164880" progId="Equation.DSMT4">
                <p:embed/>
              </p:oleObj>
            </a:graphicData>
          </a:graphic>
        </p:graphicFrame>
        <p:cxnSp>
          <p:nvCxnSpPr>
            <p:cNvPr id="37" name="直接连接符 36"/>
            <p:cNvCxnSpPr>
              <a:cxnSpLocks/>
            </p:cNvCxnSpPr>
            <p:nvPr/>
          </p:nvCxnSpPr>
          <p:spPr>
            <a:xfrm rot="5400000" flipH="1" flipV="1">
              <a:off x="4144675" y="4070641"/>
              <a:ext cx="2741836" cy="18871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V="1">
              <a:off x="2000232" y="4000504"/>
              <a:ext cx="5214974" cy="6429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6" name="对象 55"/>
            <p:cNvGraphicFramePr>
              <a:graphicFrameLocks noChangeAspect="1"/>
            </p:cNvGraphicFramePr>
            <p:nvPr/>
          </p:nvGraphicFramePr>
          <p:xfrm>
            <a:off x="5357818" y="5572140"/>
            <a:ext cx="242884" cy="350829"/>
          </p:xfrm>
          <a:graphic>
            <a:graphicData uri="http://schemas.openxmlformats.org/presentationml/2006/ole">
              <p:oleObj spid="_x0000_s37914" name="Equation" r:id="rId20" imgW="88560" imgH="177480" progId="Equation.DSMT4">
                <p:embed/>
              </p:oleObj>
            </a:graphicData>
          </a:graphic>
        </p:graphicFrame>
      </p:grpSp>
      <p:graphicFrame>
        <p:nvGraphicFramePr>
          <p:cNvPr id="60" name="对象 59"/>
          <p:cNvGraphicFramePr>
            <a:graphicFrameLocks noChangeAspect="1"/>
          </p:cNvGraphicFramePr>
          <p:nvPr/>
        </p:nvGraphicFramePr>
        <p:xfrm>
          <a:off x="500034" y="2857496"/>
          <a:ext cx="2500936" cy="428628"/>
        </p:xfrm>
        <a:graphic>
          <a:graphicData uri="http://schemas.openxmlformats.org/presentationml/2006/ole">
            <p:oleObj spid="_x0000_s37915" name="Equation" r:id="rId21" imgW="1333440" imgH="228600" progId="Equation.DSMT4">
              <p:embed/>
            </p:oleObj>
          </a:graphicData>
        </a:graphic>
      </p:graphicFrame>
      <p:graphicFrame>
        <p:nvGraphicFramePr>
          <p:cNvPr id="61" name="对象 60"/>
          <p:cNvGraphicFramePr>
            <a:graphicFrameLocks noChangeAspect="1"/>
          </p:cNvGraphicFramePr>
          <p:nvPr/>
        </p:nvGraphicFramePr>
        <p:xfrm>
          <a:off x="500034" y="3286124"/>
          <a:ext cx="2583674" cy="500066"/>
        </p:xfrm>
        <a:graphic>
          <a:graphicData uri="http://schemas.openxmlformats.org/presentationml/2006/ole">
            <p:oleObj spid="_x0000_s37916" name="Equation" r:id="rId22" imgW="1180800" imgH="228600" progId="Equation.DSMT4">
              <p:embed/>
            </p:oleObj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/>
        </p:nvGraphicFramePr>
        <p:xfrm>
          <a:off x="500034" y="3857628"/>
          <a:ext cx="2638425" cy="500063"/>
        </p:xfrm>
        <a:graphic>
          <a:graphicData uri="http://schemas.openxmlformats.org/presentationml/2006/ole">
            <p:oleObj spid="_x0000_s37917" name="Equation" r:id="rId23" imgW="1206360" imgH="228600" progId="Equation.DSMT4">
              <p:embed/>
            </p:oleObj>
          </a:graphicData>
        </a:graphic>
      </p:graphicFrame>
      <p:graphicFrame>
        <p:nvGraphicFramePr>
          <p:cNvPr id="63" name="对象 62"/>
          <p:cNvGraphicFramePr>
            <a:graphicFrameLocks noChangeAspect="1"/>
          </p:cNvGraphicFramePr>
          <p:nvPr/>
        </p:nvGraphicFramePr>
        <p:xfrm>
          <a:off x="714348" y="4500570"/>
          <a:ext cx="1428760" cy="485239"/>
        </p:xfrm>
        <a:graphic>
          <a:graphicData uri="http://schemas.openxmlformats.org/presentationml/2006/ole">
            <p:oleObj spid="_x0000_s37918" name="Equation" r:id="rId24" imgW="672840" imgH="228600" progId="Equation.DSMT4">
              <p:embed/>
            </p:oleObj>
          </a:graphicData>
        </a:graphic>
      </p:graphicFrame>
      <p:graphicFrame>
        <p:nvGraphicFramePr>
          <p:cNvPr id="64" name="对象 63"/>
          <p:cNvGraphicFramePr>
            <a:graphicFrameLocks noChangeAspect="1"/>
          </p:cNvGraphicFramePr>
          <p:nvPr/>
        </p:nvGraphicFramePr>
        <p:xfrm>
          <a:off x="285720" y="5000636"/>
          <a:ext cx="2609850" cy="500063"/>
        </p:xfrm>
        <a:graphic>
          <a:graphicData uri="http://schemas.openxmlformats.org/presentationml/2006/ole">
            <p:oleObj spid="_x0000_s37919" name="Equation" r:id="rId25" imgW="1193760" imgH="228600" progId="Equation.DSMT4">
              <p:embed/>
            </p:oleObj>
          </a:graphicData>
        </a:graphic>
      </p:graphicFrame>
      <p:graphicFrame>
        <p:nvGraphicFramePr>
          <p:cNvPr id="65" name="对象 64"/>
          <p:cNvGraphicFramePr>
            <a:graphicFrameLocks noChangeAspect="1"/>
          </p:cNvGraphicFramePr>
          <p:nvPr/>
        </p:nvGraphicFramePr>
        <p:xfrm>
          <a:off x="3000364" y="5000636"/>
          <a:ext cx="2332037" cy="500063"/>
        </p:xfrm>
        <a:graphic>
          <a:graphicData uri="http://schemas.openxmlformats.org/presentationml/2006/ole">
            <p:oleObj spid="_x0000_s37920" name="Equation" r:id="rId26" imgW="1066680" imgH="228600" progId="Equation.DSMT4">
              <p:embed/>
            </p:oleObj>
          </a:graphicData>
        </a:graphic>
      </p:graphicFrame>
      <p:graphicFrame>
        <p:nvGraphicFramePr>
          <p:cNvPr id="66" name="对象 65"/>
          <p:cNvGraphicFramePr>
            <a:graphicFrameLocks noChangeAspect="1"/>
          </p:cNvGraphicFramePr>
          <p:nvPr/>
        </p:nvGraphicFramePr>
        <p:xfrm>
          <a:off x="428595" y="5572140"/>
          <a:ext cx="3000397" cy="514775"/>
        </p:xfrm>
        <a:graphic>
          <a:graphicData uri="http://schemas.openxmlformats.org/presentationml/2006/ole">
            <p:oleObj spid="_x0000_s37921" name="Equation" r:id="rId27" imgW="133344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288925" y="207963"/>
          <a:ext cx="8326438" cy="2663825"/>
        </p:xfrm>
        <a:graphic>
          <a:graphicData uri="http://schemas.openxmlformats.org/presentationml/2006/ole">
            <p:oleObj spid="_x0000_s38914" name="文档" r:id="rId4" imgW="5373821" imgH="1731477" progId="Word.Document.12">
              <p:embed/>
            </p:oleObj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6858016" y="2212252"/>
          <a:ext cx="1214446" cy="546501"/>
        </p:xfrm>
        <a:graphic>
          <a:graphicData uri="http://schemas.openxmlformats.org/presentationml/2006/ole">
            <p:oleObj spid="_x0000_s38915" name="Equation" r:id="rId5" imgW="507960" imgH="228600" progId="Equation.DSMT4">
              <p:embed/>
            </p:oleObj>
          </a:graphicData>
        </a:graphic>
      </p:graphicFrame>
      <p:graphicFrame>
        <p:nvGraphicFramePr>
          <p:cNvPr id="66" name="对象 65"/>
          <p:cNvGraphicFramePr>
            <a:graphicFrameLocks noChangeAspect="1"/>
          </p:cNvGraphicFramePr>
          <p:nvPr/>
        </p:nvGraphicFramePr>
        <p:xfrm>
          <a:off x="428595" y="2857496"/>
          <a:ext cx="2714645" cy="1074546"/>
        </p:xfrm>
        <a:graphic>
          <a:graphicData uri="http://schemas.openxmlformats.org/presentationml/2006/ole">
            <p:oleObj spid="_x0000_s38936" name="Equation" r:id="rId6" imgW="1218960" imgH="482400" progId="Equation.DSMT4">
              <p:embed/>
            </p:oleObj>
          </a:graphicData>
        </a:graphic>
      </p:graphicFrame>
      <p:sp>
        <p:nvSpPr>
          <p:cNvPr id="38952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8953" name="Object 41"/>
          <p:cNvGraphicFramePr>
            <a:graphicFrameLocks noChangeAspect="1"/>
          </p:cNvGraphicFramePr>
          <p:nvPr/>
        </p:nvGraphicFramePr>
        <p:xfrm>
          <a:off x="571472" y="3929066"/>
          <a:ext cx="3571900" cy="604475"/>
        </p:xfrm>
        <a:graphic>
          <a:graphicData uri="http://schemas.openxmlformats.org/presentationml/2006/ole">
            <p:oleObj spid="_x0000_s38953" name="Equation" r:id="rId7" imgW="1650960" imgH="279360" progId="Equation.DSMT4">
              <p:embed/>
            </p:oleObj>
          </a:graphicData>
        </a:graphic>
      </p:graphicFrame>
      <p:graphicFrame>
        <p:nvGraphicFramePr>
          <p:cNvPr id="38954" name="Object 42"/>
          <p:cNvGraphicFramePr>
            <a:graphicFrameLocks noChangeAspect="1"/>
          </p:cNvGraphicFramePr>
          <p:nvPr/>
        </p:nvGraphicFramePr>
        <p:xfrm>
          <a:off x="428596" y="4500570"/>
          <a:ext cx="2552689" cy="521463"/>
        </p:xfrm>
        <a:graphic>
          <a:graphicData uri="http://schemas.openxmlformats.org/presentationml/2006/ole">
            <p:oleObj spid="_x0000_s38954" name="Equation" r:id="rId8" imgW="1180800" imgH="241200" progId="Equation.DSMT4">
              <p:embed/>
            </p:oleObj>
          </a:graphicData>
        </a:graphic>
      </p:graphicFrame>
      <p:graphicFrame>
        <p:nvGraphicFramePr>
          <p:cNvPr id="38955" name="Object 43"/>
          <p:cNvGraphicFramePr>
            <a:graphicFrameLocks noChangeAspect="1"/>
          </p:cNvGraphicFramePr>
          <p:nvPr/>
        </p:nvGraphicFramePr>
        <p:xfrm>
          <a:off x="3000364" y="4500570"/>
          <a:ext cx="1357322" cy="515782"/>
        </p:xfrm>
        <a:graphic>
          <a:graphicData uri="http://schemas.openxmlformats.org/presentationml/2006/ole">
            <p:oleObj spid="_x0000_s38955" name="Equation" r:id="rId9" imgW="634680" imgH="241200" progId="Equation.DSMT4">
              <p:embed/>
            </p:oleObj>
          </a:graphicData>
        </a:graphic>
      </p:graphicFrame>
      <p:graphicFrame>
        <p:nvGraphicFramePr>
          <p:cNvPr id="38956" name="Object 44"/>
          <p:cNvGraphicFramePr>
            <a:graphicFrameLocks noChangeAspect="1"/>
          </p:cNvGraphicFramePr>
          <p:nvPr/>
        </p:nvGraphicFramePr>
        <p:xfrm>
          <a:off x="285720" y="5072074"/>
          <a:ext cx="5572164" cy="456735"/>
        </p:xfrm>
        <a:graphic>
          <a:graphicData uri="http://schemas.openxmlformats.org/presentationml/2006/ole">
            <p:oleObj spid="_x0000_s38956" name="Equation" r:id="rId10" imgW="3098520" imgH="253800" progId="Equation.DSMT4">
              <p:embed/>
            </p:oleObj>
          </a:graphicData>
        </a:graphic>
      </p:graphicFrame>
      <p:graphicFrame>
        <p:nvGraphicFramePr>
          <p:cNvPr id="38957" name="Object 45"/>
          <p:cNvGraphicFramePr>
            <a:graphicFrameLocks noChangeAspect="1"/>
          </p:cNvGraphicFramePr>
          <p:nvPr/>
        </p:nvGraphicFramePr>
        <p:xfrm>
          <a:off x="357158" y="5429264"/>
          <a:ext cx="5330832" cy="1061259"/>
        </p:xfrm>
        <a:graphic>
          <a:graphicData uri="http://schemas.openxmlformats.org/presentationml/2006/ole">
            <p:oleObj spid="_x0000_s38957" name="Equation" r:id="rId11" imgW="2361960" imgH="469800" progId="Equation.DSMT4">
              <p:embed/>
            </p:oleObj>
          </a:graphicData>
        </a:graphic>
      </p:graphicFrame>
      <p:grpSp>
        <p:nvGrpSpPr>
          <p:cNvPr id="78" name="组合 77"/>
          <p:cNvGrpSpPr/>
          <p:nvPr/>
        </p:nvGrpSpPr>
        <p:grpSpPr>
          <a:xfrm>
            <a:off x="3643306" y="2714620"/>
            <a:ext cx="5214974" cy="3259748"/>
            <a:chOff x="2000232" y="3241880"/>
            <a:chExt cx="5214974" cy="3259748"/>
          </a:xfrm>
        </p:grpSpPr>
        <p:cxnSp>
          <p:nvCxnSpPr>
            <p:cNvPr id="79" name="直接箭头连接符 78"/>
            <p:cNvCxnSpPr/>
            <p:nvPr/>
          </p:nvCxnSpPr>
          <p:spPr>
            <a:xfrm>
              <a:off x="2786050" y="5214950"/>
              <a:ext cx="371477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 rot="5400000" flipH="1" flipV="1">
              <a:off x="2994141" y="4893479"/>
              <a:ext cx="321471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1" name="对象 80"/>
            <p:cNvGraphicFramePr>
              <a:graphicFrameLocks noChangeAspect="1"/>
            </p:cNvGraphicFramePr>
            <p:nvPr/>
          </p:nvGraphicFramePr>
          <p:xfrm>
            <a:off x="6229822" y="5227396"/>
            <a:ext cx="288916" cy="331779"/>
          </p:xfrm>
          <a:graphic>
            <a:graphicData uri="http://schemas.openxmlformats.org/presentationml/2006/ole">
              <p:oleObj spid="_x0000_s38972" name="Equation" r:id="rId12" imgW="126720" imgH="139680" progId="Equation.DSMT4">
                <p:embed/>
              </p:oleObj>
            </a:graphicData>
          </a:graphic>
        </p:graphicFrame>
        <p:graphicFrame>
          <p:nvGraphicFramePr>
            <p:cNvPr id="82" name="对象 81"/>
            <p:cNvGraphicFramePr>
              <a:graphicFrameLocks noChangeAspect="1"/>
            </p:cNvGraphicFramePr>
            <p:nvPr/>
          </p:nvGraphicFramePr>
          <p:xfrm>
            <a:off x="4616244" y="3241880"/>
            <a:ext cx="317500" cy="392113"/>
          </p:xfrm>
          <a:graphic>
            <a:graphicData uri="http://schemas.openxmlformats.org/presentationml/2006/ole">
              <p:oleObj spid="_x0000_s38973" name="Equation" r:id="rId13" imgW="139680" imgH="164880" progId="Equation.DSMT4">
                <p:embed/>
              </p:oleObj>
            </a:graphicData>
          </a:graphic>
        </p:graphicFrame>
        <p:graphicFrame>
          <p:nvGraphicFramePr>
            <p:cNvPr id="83" name="对象 82"/>
            <p:cNvGraphicFramePr>
              <a:graphicFrameLocks noChangeAspect="1"/>
            </p:cNvGraphicFramePr>
            <p:nvPr/>
          </p:nvGraphicFramePr>
          <p:xfrm>
            <a:off x="4581208" y="5212648"/>
            <a:ext cx="247032" cy="300049"/>
          </p:xfrm>
          <a:graphic>
            <a:graphicData uri="http://schemas.openxmlformats.org/presentationml/2006/ole">
              <p:oleObj spid="_x0000_s38974" name="Equation" r:id="rId14" imgW="152280" imgH="177480" progId="Equation.DSMT4">
                <p:embed/>
              </p:oleObj>
            </a:graphicData>
          </a:graphic>
        </p:graphicFrame>
        <p:graphicFrame>
          <p:nvGraphicFramePr>
            <p:cNvPr id="84" name="对象 83"/>
            <p:cNvGraphicFramePr>
              <a:graphicFrameLocks noChangeAspect="1"/>
            </p:cNvGraphicFramePr>
            <p:nvPr/>
          </p:nvGraphicFramePr>
          <p:xfrm>
            <a:off x="6000760" y="4071942"/>
            <a:ext cx="357190" cy="387123"/>
          </p:xfrm>
          <a:graphic>
            <a:graphicData uri="http://schemas.openxmlformats.org/presentationml/2006/ole">
              <p:oleObj spid="_x0000_s38975" name="Equation" r:id="rId15" imgW="152280" imgH="164880" progId="Equation.DSMT4">
                <p:embed/>
              </p:oleObj>
            </a:graphicData>
          </a:graphic>
        </p:graphicFrame>
        <p:cxnSp>
          <p:nvCxnSpPr>
            <p:cNvPr id="85" name="直接连接符 84"/>
            <p:cNvCxnSpPr/>
            <p:nvPr/>
          </p:nvCxnSpPr>
          <p:spPr>
            <a:xfrm rot="10800000" flipV="1">
              <a:off x="4357686" y="4572008"/>
              <a:ext cx="2286016" cy="185738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rot="16200000" flipV="1">
              <a:off x="2437685" y="3777665"/>
              <a:ext cx="2571768" cy="23574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7" name="对象 86"/>
            <p:cNvGraphicFramePr>
              <a:graphicFrameLocks noChangeAspect="1"/>
            </p:cNvGraphicFramePr>
            <p:nvPr/>
          </p:nvGraphicFramePr>
          <p:xfrm>
            <a:off x="2998062" y="4471074"/>
            <a:ext cx="357190" cy="387123"/>
          </p:xfrm>
          <a:graphic>
            <a:graphicData uri="http://schemas.openxmlformats.org/presentationml/2006/ole">
              <p:oleObj spid="_x0000_s38976" name="Equation" r:id="rId16" imgW="152280" imgH="164880" progId="Equation.DSMT4">
                <p:embed/>
              </p:oleObj>
            </a:graphicData>
          </a:graphic>
        </p:graphicFrame>
        <p:graphicFrame>
          <p:nvGraphicFramePr>
            <p:cNvPr id="88" name="对象 87"/>
            <p:cNvGraphicFramePr>
              <a:graphicFrameLocks noChangeAspect="1"/>
            </p:cNvGraphicFramePr>
            <p:nvPr/>
          </p:nvGraphicFramePr>
          <p:xfrm>
            <a:off x="4857752" y="5929330"/>
            <a:ext cx="346075" cy="392112"/>
          </p:xfrm>
          <a:graphic>
            <a:graphicData uri="http://schemas.openxmlformats.org/presentationml/2006/ole">
              <p:oleObj spid="_x0000_s38977" name="Equation" r:id="rId17" imgW="152280" imgH="164880" progId="Equation.DSMT4">
                <p:embed/>
              </p:oleObj>
            </a:graphicData>
          </a:graphic>
        </p:graphicFrame>
        <p:pic>
          <p:nvPicPr>
            <p:cNvPr id="89" name="Picture 19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2022823" y="3451383"/>
              <a:ext cx="5120945" cy="1815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90" name="对象 89"/>
            <p:cNvGraphicFramePr>
              <a:graphicFrameLocks noChangeAspect="1"/>
            </p:cNvGraphicFramePr>
            <p:nvPr/>
          </p:nvGraphicFramePr>
          <p:xfrm>
            <a:off x="4500562" y="4672942"/>
            <a:ext cx="171446" cy="214314"/>
          </p:xfrm>
          <a:graphic>
            <a:graphicData uri="http://schemas.openxmlformats.org/presentationml/2006/ole">
              <p:oleObj spid="_x0000_s38978" name="Equation" r:id="rId19" imgW="88560" imgH="114120" progId="Equation.DSMT4">
                <p:embed/>
              </p:oleObj>
            </a:graphicData>
          </a:graphic>
        </p:graphicFrame>
        <p:graphicFrame>
          <p:nvGraphicFramePr>
            <p:cNvPr id="91" name="对象 90"/>
            <p:cNvGraphicFramePr>
              <a:graphicFrameLocks noChangeAspect="1"/>
            </p:cNvGraphicFramePr>
            <p:nvPr/>
          </p:nvGraphicFramePr>
          <p:xfrm>
            <a:off x="5739900" y="5141210"/>
            <a:ext cx="171446" cy="214314"/>
          </p:xfrm>
          <a:graphic>
            <a:graphicData uri="http://schemas.openxmlformats.org/presentationml/2006/ole">
              <p:oleObj spid="_x0000_s38979" name="Equation" r:id="rId20" imgW="88560" imgH="114120" progId="Equation.DSMT4">
                <p:embed/>
              </p:oleObj>
            </a:graphicData>
          </a:graphic>
        </p:graphicFrame>
        <p:graphicFrame>
          <p:nvGraphicFramePr>
            <p:cNvPr id="92" name="对象 91"/>
            <p:cNvGraphicFramePr>
              <a:graphicFrameLocks noChangeAspect="1"/>
            </p:cNvGraphicFramePr>
            <p:nvPr/>
          </p:nvGraphicFramePr>
          <p:xfrm>
            <a:off x="4500562" y="6158392"/>
            <a:ext cx="171446" cy="214314"/>
          </p:xfrm>
          <a:graphic>
            <a:graphicData uri="http://schemas.openxmlformats.org/presentationml/2006/ole">
              <p:oleObj spid="_x0000_s38980" name="Equation" r:id="rId21" imgW="88560" imgH="114120" progId="Equation.DSMT4">
                <p:embed/>
              </p:oleObj>
            </a:graphicData>
          </a:graphic>
        </p:graphicFrame>
        <p:graphicFrame>
          <p:nvGraphicFramePr>
            <p:cNvPr id="93" name="对象 92"/>
            <p:cNvGraphicFramePr>
              <a:graphicFrameLocks noChangeAspect="1"/>
            </p:cNvGraphicFramePr>
            <p:nvPr/>
          </p:nvGraphicFramePr>
          <p:xfrm>
            <a:off x="4286248" y="4572008"/>
            <a:ext cx="317500" cy="309562"/>
          </p:xfrm>
          <a:graphic>
            <a:graphicData uri="http://schemas.openxmlformats.org/presentationml/2006/ole">
              <p:oleObj spid="_x0000_s38981" name="Equation" r:id="rId22" imgW="164880" imgH="164880" progId="Equation.DSMT4">
                <p:embed/>
              </p:oleObj>
            </a:graphicData>
          </a:graphic>
        </p:graphicFrame>
        <p:graphicFrame>
          <p:nvGraphicFramePr>
            <p:cNvPr id="94" name="对象 93"/>
            <p:cNvGraphicFramePr>
              <a:graphicFrameLocks noChangeAspect="1"/>
            </p:cNvGraphicFramePr>
            <p:nvPr/>
          </p:nvGraphicFramePr>
          <p:xfrm>
            <a:off x="5667375" y="4857750"/>
            <a:ext cx="236538" cy="307975"/>
          </p:xfrm>
          <a:graphic>
            <a:graphicData uri="http://schemas.openxmlformats.org/presentationml/2006/ole">
              <p:oleObj spid="_x0000_s38982" name="Equation" r:id="rId23" imgW="126720" imgH="164880" progId="Equation.DSMT4">
                <p:embed/>
              </p:oleObj>
            </a:graphicData>
          </a:graphic>
        </p:graphicFrame>
        <p:graphicFrame>
          <p:nvGraphicFramePr>
            <p:cNvPr id="95" name="对象 94"/>
            <p:cNvGraphicFramePr>
              <a:graphicFrameLocks noChangeAspect="1"/>
            </p:cNvGraphicFramePr>
            <p:nvPr/>
          </p:nvGraphicFramePr>
          <p:xfrm>
            <a:off x="4648867" y="4616244"/>
            <a:ext cx="165100" cy="307975"/>
          </p:xfrm>
          <a:graphic>
            <a:graphicData uri="http://schemas.openxmlformats.org/presentationml/2006/ole">
              <p:oleObj spid="_x0000_s38983" name="Equation" r:id="rId24" imgW="88560" imgH="164880" progId="Equation.DSMT4">
                <p:embed/>
              </p:oleObj>
            </a:graphicData>
          </a:graphic>
        </p:graphicFrame>
        <p:graphicFrame>
          <p:nvGraphicFramePr>
            <p:cNvPr id="96" name="对象 95"/>
            <p:cNvGraphicFramePr>
              <a:graphicFrameLocks noChangeAspect="1"/>
            </p:cNvGraphicFramePr>
            <p:nvPr/>
          </p:nvGraphicFramePr>
          <p:xfrm>
            <a:off x="4144963" y="5968952"/>
            <a:ext cx="377825" cy="307975"/>
          </p:xfrm>
          <a:graphic>
            <a:graphicData uri="http://schemas.openxmlformats.org/presentationml/2006/ole">
              <p:oleObj spid="_x0000_s38984" name="Equation" r:id="rId25" imgW="203040" imgH="164880" progId="Equation.DSMT4">
                <p:embed/>
              </p:oleObj>
            </a:graphicData>
          </a:graphic>
        </p:graphicFrame>
        <p:cxnSp>
          <p:nvCxnSpPr>
            <p:cNvPr id="97" name="直接连接符 96"/>
            <p:cNvCxnSpPr>
              <a:cxnSpLocks/>
            </p:cNvCxnSpPr>
            <p:nvPr/>
          </p:nvCxnSpPr>
          <p:spPr>
            <a:xfrm rot="5400000" flipH="1" flipV="1">
              <a:off x="4144675" y="4070641"/>
              <a:ext cx="2741836" cy="18871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 flipV="1">
              <a:off x="2000232" y="4000504"/>
              <a:ext cx="5214974" cy="6429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9" name="对象 98"/>
            <p:cNvGraphicFramePr>
              <a:graphicFrameLocks noChangeAspect="1"/>
            </p:cNvGraphicFramePr>
            <p:nvPr/>
          </p:nvGraphicFramePr>
          <p:xfrm>
            <a:off x="5357818" y="5572140"/>
            <a:ext cx="242884" cy="350829"/>
          </p:xfrm>
          <a:graphic>
            <a:graphicData uri="http://schemas.openxmlformats.org/presentationml/2006/ole">
              <p:oleObj spid="_x0000_s38985" name="Equation" r:id="rId26" imgW="88560" imgH="17748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subSp spid="_x0000_s3891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subSp spid="_x0000_s38915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subSp spid="_x0000_s3893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">
                                            <p:subSp spid="_x0000_s38936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44</Words>
  <Application>Microsoft Office PowerPoint</Application>
  <PresentationFormat>全屏显示(4:3)</PresentationFormat>
  <Paragraphs>10</Paragraphs>
  <Slides>9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Office 主题</vt:lpstr>
      <vt:lpstr>Equation</vt:lpstr>
      <vt:lpstr>MathType 6.0 Equation</vt:lpstr>
      <vt:lpstr>文档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98</cp:revision>
  <dcterms:created xsi:type="dcterms:W3CDTF">2013-03-19T00:30:20Z</dcterms:created>
  <dcterms:modified xsi:type="dcterms:W3CDTF">2015-12-07T02:07:00Z</dcterms:modified>
</cp:coreProperties>
</file>