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5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2014-12-26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2014-12-26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2014-12-26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2014-12-26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2014-12-26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2014-12-26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2014-12-26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5852" y="357166"/>
            <a:ext cx="5500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导数在证明二元不等式中的应用</a:t>
            </a:r>
            <a:endParaRPr lang="zh-CN" altLang="en-US" sz="28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71472" y="928670"/>
          <a:ext cx="7798264" cy="857256"/>
        </p:xfrm>
        <a:graphic>
          <a:graphicData uri="http://schemas.openxmlformats.org/presentationml/2006/ole">
            <p:oleObj spid="_x0000_s1026" name="Equation" r:id="rId3" imgW="3581280" imgH="393480" progId="Equation.DSMT4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571604" y="1785926"/>
          <a:ext cx="4510498" cy="785807"/>
        </p:xfrm>
        <a:graphic>
          <a:graphicData uri="http://schemas.openxmlformats.org/presentationml/2006/ole">
            <p:oleObj spid="_x0000_s1027" name="Equation" r:id="rId4" imgW="2260440" imgH="393480" progId="Equation.DSMT4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714480" y="2786058"/>
          <a:ext cx="3141663" cy="455612"/>
        </p:xfrm>
        <a:graphic>
          <a:graphicData uri="http://schemas.openxmlformats.org/presentationml/2006/ole">
            <p:oleObj spid="_x0000_s1028" name="Equation" r:id="rId5" imgW="1574640" imgH="228600" progId="Equation.DSMT4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857356" y="3429000"/>
          <a:ext cx="2406650" cy="404812"/>
        </p:xfrm>
        <a:graphic>
          <a:graphicData uri="http://schemas.openxmlformats.org/presentationml/2006/ole">
            <p:oleObj spid="_x0000_s1029" name="Equation" r:id="rId6" imgW="1206360" imgH="203040" progId="Equation.DSMT4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142976" y="4071942"/>
          <a:ext cx="3116262" cy="406400"/>
        </p:xfrm>
        <a:graphic>
          <a:graphicData uri="http://schemas.openxmlformats.org/presentationml/2006/ole">
            <p:oleObj spid="_x0000_s1030" name="Equation" r:id="rId7" imgW="1562040" imgH="203040" progId="Equation.DSMT4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214414" y="4714884"/>
          <a:ext cx="2813050" cy="457200"/>
        </p:xfrm>
        <a:graphic>
          <a:graphicData uri="http://schemas.openxmlformats.org/presentationml/2006/ole">
            <p:oleObj spid="_x0000_s1031" name="Equation" r:id="rId8" imgW="1409400" imgH="228600" progId="Equation.DSMT4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571604" y="5500702"/>
          <a:ext cx="2457450" cy="406400"/>
        </p:xfrm>
        <a:graphic>
          <a:graphicData uri="http://schemas.openxmlformats.org/presentationml/2006/ole">
            <p:oleObj spid="_x0000_s1032" name="Equation" r:id="rId9" imgW="1231560" imgH="2030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008063" y="357188"/>
          <a:ext cx="5654675" cy="1143000"/>
        </p:xfrm>
        <a:graphic>
          <a:graphicData uri="http://schemas.openxmlformats.org/presentationml/2006/ole">
            <p:oleObj spid="_x0000_s2050" name="Equation" r:id="rId3" imgW="2387520" imgH="482400" progId="Equation.DSMT4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71472" y="1714488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（一）</a:t>
            </a:r>
            <a:endParaRPr lang="zh-CN" altLang="en-US" sz="24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643042" y="1714488"/>
          <a:ext cx="3694641" cy="523867"/>
        </p:xfrm>
        <a:graphic>
          <a:graphicData uri="http://schemas.openxmlformats.org/presentationml/2006/ole">
            <p:oleObj spid="_x0000_s2051" name="Equation" r:id="rId4" imgW="1701720" imgH="241200" progId="Equation.DSMT4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643042" y="2285992"/>
          <a:ext cx="3170238" cy="523875"/>
        </p:xfrm>
        <a:graphic>
          <a:graphicData uri="http://schemas.openxmlformats.org/presentationml/2006/ole">
            <p:oleObj spid="_x0000_s2052" name="Equation" r:id="rId5" imgW="1460160" imgH="241200" progId="Equation.DSMT4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785918" y="2928934"/>
          <a:ext cx="2728913" cy="495300"/>
        </p:xfrm>
        <a:graphic>
          <a:graphicData uri="http://schemas.openxmlformats.org/presentationml/2006/ole">
            <p:oleObj spid="_x0000_s2053" name="Equation" r:id="rId6" imgW="1257120" imgH="22860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2910" y="3500438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/>
              <a:t>（二）</a:t>
            </a:r>
            <a:endParaRPr lang="zh-CN" altLang="en-US" sz="2400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714480" y="3500438"/>
          <a:ext cx="4572032" cy="532836"/>
        </p:xfrm>
        <a:graphic>
          <a:graphicData uri="http://schemas.openxmlformats.org/presentationml/2006/ole">
            <p:oleObj spid="_x0000_s2054" name="Equation" r:id="rId7" imgW="2070000" imgH="241200" progId="Equation.DSMT4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785918" y="4143380"/>
          <a:ext cx="3579812" cy="511175"/>
        </p:xfrm>
        <a:graphic>
          <a:graphicData uri="http://schemas.openxmlformats.org/presentationml/2006/ole">
            <p:oleObj spid="_x0000_s2055" name="Equation" r:id="rId8" imgW="1688760" imgH="241200" progId="Equation.DSMT4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000232" y="4714884"/>
          <a:ext cx="2046287" cy="511175"/>
        </p:xfrm>
        <a:graphic>
          <a:graphicData uri="http://schemas.openxmlformats.org/presentationml/2006/ole">
            <p:oleObj spid="_x0000_s2056" name="Equation" r:id="rId9" imgW="965160" imgH="241200" progId="Equation.DSMT4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785919" y="5357827"/>
          <a:ext cx="2714644" cy="473936"/>
        </p:xfrm>
        <a:graphic>
          <a:graphicData uri="http://schemas.openxmlformats.org/presentationml/2006/ole">
            <p:oleObj spid="_x0000_s2057" name="Equation" r:id="rId10" imgW="130788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214414" y="785794"/>
          <a:ext cx="5075803" cy="671507"/>
        </p:xfrm>
        <a:graphic>
          <a:graphicData uri="http://schemas.openxmlformats.org/presentationml/2006/ole">
            <p:oleObj spid="_x0000_s15362" name="Equation" r:id="rId3" imgW="3263760" imgH="431640" progId="Equation.DSMT4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357290" y="1643050"/>
          <a:ext cx="2493455" cy="1714512"/>
        </p:xfrm>
        <a:graphic>
          <a:graphicData uri="http://schemas.openxmlformats.org/presentationml/2006/ole">
            <p:oleObj spid="_x0000_s15363" name="Equation" r:id="rId4" imgW="1218960" imgH="838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42910" y="642918"/>
          <a:ext cx="7103426" cy="581019"/>
        </p:xfrm>
        <a:graphic>
          <a:graphicData uri="http://schemas.openxmlformats.org/presentationml/2006/ole">
            <p:oleObj spid="_x0000_s16386" name="Equation" r:id="rId3" imgW="4813200" imgH="393480" progId="Equation.DSMT4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071538" y="1428736"/>
          <a:ext cx="6037263" cy="684212"/>
        </p:xfrm>
        <a:graphic>
          <a:graphicData uri="http://schemas.openxmlformats.org/presentationml/2006/ole">
            <p:oleObj spid="_x0000_s16387" name="Equation" r:id="rId4" imgW="3695400" imgH="419040" progId="Equation.DSMT4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357422" y="3214686"/>
          <a:ext cx="1223963" cy="331787"/>
        </p:xfrm>
        <a:graphic>
          <a:graphicData uri="http://schemas.openxmlformats.org/presentationml/2006/ole">
            <p:oleObj spid="_x0000_s16388" name="Equation" r:id="rId5" imgW="749160" imgH="203040" progId="Equation.DSMT4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000232" y="4214818"/>
          <a:ext cx="2786082" cy="625586"/>
        </p:xfrm>
        <a:graphic>
          <a:graphicData uri="http://schemas.openxmlformats.org/presentationml/2006/ole">
            <p:oleObj spid="_x0000_s16390" name="Equation" r:id="rId6" imgW="1752480" imgH="393480" progId="Equation.DSMT4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15</Words>
  <Application>Microsoft Office PowerPoint</Application>
  <PresentationFormat>全屏显示(4:3)</PresentationFormat>
  <Paragraphs>3</Paragraphs>
  <Slides>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Office 主题</vt:lpstr>
      <vt:lpstr>Equation</vt:lpstr>
      <vt:lpstr>MathType 6.0 Equation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9</cp:revision>
  <dcterms:created xsi:type="dcterms:W3CDTF">2013-12-03T00:23:55Z</dcterms:created>
  <dcterms:modified xsi:type="dcterms:W3CDTF">2014-12-26T01:29:49Z</dcterms:modified>
</cp:coreProperties>
</file>