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2F7C-A213-425D-991E-00DB810BB64A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2C9D-17A9-4A84-89CF-634E61B0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3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2F7C-A213-425D-991E-00DB810BB64A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2C9D-17A9-4A84-89CF-634E61B0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7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2F7C-A213-425D-991E-00DB810BB64A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2C9D-17A9-4A84-89CF-634E61B0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2F7C-A213-425D-991E-00DB810BB64A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2C9D-17A9-4A84-89CF-634E61B0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67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2F7C-A213-425D-991E-00DB810BB64A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2C9D-17A9-4A84-89CF-634E61B0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2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2F7C-A213-425D-991E-00DB810BB64A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2C9D-17A9-4A84-89CF-634E61B0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66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2F7C-A213-425D-991E-00DB810BB64A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2C9D-17A9-4A84-89CF-634E61B0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6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2F7C-A213-425D-991E-00DB810BB64A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2C9D-17A9-4A84-89CF-634E61B0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9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2F7C-A213-425D-991E-00DB810BB64A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2C9D-17A9-4A84-89CF-634E61B0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2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2F7C-A213-425D-991E-00DB810BB64A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2C9D-17A9-4A84-89CF-634E61B0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34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2F7C-A213-425D-991E-00DB810BB64A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D2C9D-17A9-4A84-89CF-634E61B0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02F7C-A213-425D-991E-00DB810BB64A}" type="datetimeFigureOut">
              <a:rPr lang="zh-CN" altLang="en-US" smtClean="0"/>
              <a:t>2016-10-24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D2C9D-17A9-4A84-89CF-634E61B09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2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考前测试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6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800" b="1" dirty="0" smtClean="0"/>
              <a:t>对下列各句中加线字的词类活用归类正确的一项是</a:t>
            </a:r>
            <a:br>
              <a:rPr lang="zh-CN" altLang="zh-CN" sz="2800" b="1" dirty="0" smtClean="0"/>
            </a:b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b="1" dirty="0" smtClean="0"/>
              <a:t>①</a:t>
            </a:r>
            <a:r>
              <a:rPr lang="zh-CN" altLang="zh-CN" b="1" dirty="0"/>
              <a:t>单于壮其节</a:t>
            </a:r>
            <a:r>
              <a:rPr lang="en-US" altLang="zh-CN" b="1" dirty="0"/>
              <a:t>  </a:t>
            </a:r>
            <a:r>
              <a:rPr lang="zh-CN" altLang="zh-CN" b="1" dirty="0"/>
              <a:t>②大将军邓骘奇其才</a:t>
            </a:r>
            <a:r>
              <a:rPr lang="en-US" altLang="zh-CN" b="1" dirty="0"/>
              <a:t>   </a:t>
            </a:r>
            <a:r>
              <a:rPr lang="zh-CN" altLang="zh-CN" b="1" dirty="0"/>
              <a:t>③雄州雾列</a:t>
            </a:r>
            <a:r>
              <a:rPr lang="en-US" altLang="zh-CN" b="1" dirty="0"/>
              <a:t>  </a:t>
            </a:r>
            <a:r>
              <a:rPr lang="zh-CN" altLang="zh-CN" b="1" dirty="0"/>
              <a:t>④臣请完璧归赵</a:t>
            </a:r>
            <a:r>
              <a:rPr lang="en-US" altLang="zh-CN" b="1" dirty="0"/>
              <a:t>   </a:t>
            </a:r>
            <a:r>
              <a:rPr lang="zh-CN" altLang="zh-CN" b="1" dirty="0"/>
              <a:t>⑤良庖岁更刀</a:t>
            </a:r>
            <a:r>
              <a:rPr lang="en-US" altLang="zh-CN" b="1" dirty="0"/>
              <a:t>  </a:t>
            </a:r>
            <a:r>
              <a:rPr lang="zh-CN" altLang="zh-CN" b="1" dirty="0"/>
              <a:t>⑥直夜溃围南出</a:t>
            </a:r>
            <a:r>
              <a:rPr lang="en-US" altLang="zh-CN" b="1" dirty="0"/>
              <a:t>    </a:t>
            </a:r>
            <a:r>
              <a:rPr lang="zh-CN" altLang="zh-CN" b="1" dirty="0"/>
              <a:t>⑦得夜见汉使</a:t>
            </a:r>
            <a:r>
              <a:rPr lang="en-US" altLang="zh-CN" b="1" dirty="0"/>
              <a:t>  </a:t>
            </a:r>
            <a:r>
              <a:rPr lang="zh-CN" altLang="zh-CN" b="1" dirty="0"/>
              <a:t>⑧武能网纺缴，檠弓弩</a:t>
            </a:r>
            <a:r>
              <a:rPr lang="en-US" altLang="zh-CN" b="1" dirty="0"/>
              <a:t>   </a:t>
            </a:r>
            <a:r>
              <a:rPr lang="zh-CN" altLang="zh-CN" b="1" dirty="0"/>
              <a:t>⑨何以复加？宜皆降之</a:t>
            </a:r>
            <a:r>
              <a:rPr lang="en-US" altLang="zh-CN" b="1" dirty="0"/>
              <a:t>   </a:t>
            </a:r>
            <a:r>
              <a:rPr lang="zh-CN" altLang="zh-CN" b="1" dirty="0"/>
              <a:t>⑩且庸人尚羞之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①②④⑩</a:t>
            </a:r>
            <a:r>
              <a:rPr lang="en-US" altLang="zh-CN" dirty="0"/>
              <a:t>/</a:t>
            </a:r>
            <a:r>
              <a:rPr lang="zh-CN" altLang="zh-CN" dirty="0"/>
              <a:t>③⑤⑥</a:t>
            </a:r>
            <a:r>
              <a:rPr lang="en-US" altLang="zh-CN" dirty="0"/>
              <a:t>/</a:t>
            </a:r>
            <a:r>
              <a:rPr lang="zh-CN" altLang="zh-CN" dirty="0"/>
              <a:t>⑦⑧</a:t>
            </a:r>
            <a:r>
              <a:rPr lang="en-US" altLang="zh-CN" dirty="0"/>
              <a:t>/</a:t>
            </a:r>
            <a:r>
              <a:rPr lang="zh-CN" altLang="zh-CN" dirty="0" smtClean="0"/>
              <a:t>⑨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B.</a:t>
            </a:r>
            <a:r>
              <a:rPr lang="zh-CN" altLang="zh-CN" dirty="0"/>
              <a:t>①②⑩</a:t>
            </a:r>
            <a:r>
              <a:rPr lang="en-US" altLang="zh-CN" dirty="0"/>
              <a:t>/</a:t>
            </a:r>
            <a:r>
              <a:rPr lang="zh-CN" altLang="zh-CN" dirty="0"/>
              <a:t>③⑤⑥⑦</a:t>
            </a:r>
            <a:r>
              <a:rPr lang="en-US" altLang="zh-CN" dirty="0"/>
              <a:t>/</a:t>
            </a:r>
            <a:r>
              <a:rPr lang="zh-CN" altLang="zh-CN" dirty="0"/>
              <a:t>④⑨</a:t>
            </a:r>
            <a:r>
              <a:rPr lang="en-US" altLang="zh-CN" dirty="0"/>
              <a:t>/</a:t>
            </a:r>
            <a:r>
              <a:rPr lang="zh-CN" altLang="zh-CN" dirty="0"/>
              <a:t>⑧</a:t>
            </a:r>
          </a:p>
          <a:p>
            <a:r>
              <a:rPr lang="en-US" altLang="zh-CN" dirty="0"/>
              <a:t>C.</a:t>
            </a:r>
            <a:r>
              <a:rPr lang="zh-CN" altLang="zh-CN" dirty="0"/>
              <a:t>①②⑨</a:t>
            </a:r>
            <a:r>
              <a:rPr lang="en-US" altLang="zh-CN" dirty="0"/>
              <a:t>/</a:t>
            </a:r>
            <a:r>
              <a:rPr lang="zh-CN" altLang="zh-CN" dirty="0"/>
              <a:t>③⑤⑥⑦</a:t>
            </a:r>
            <a:r>
              <a:rPr lang="en-US" altLang="zh-CN" dirty="0"/>
              <a:t>/</a:t>
            </a:r>
            <a:r>
              <a:rPr lang="zh-CN" altLang="zh-CN" dirty="0"/>
              <a:t>⑧</a:t>
            </a:r>
            <a:r>
              <a:rPr lang="en-US" altLang="zh-CN" dirty="0"/>
              <a:t>/</a:t>
            </a:r>
            <a:r>
              <a:rPr lang="zh-CN" altLang="zh-CN" dirty="0"/>
              <a:t>④⑩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en-US" altLang="zh-CN" dirty="0"/>
              <a:t>.</a:t>
            </a:r>
            <a:r>
              <a:rPr lang="zh-CN" altLang="zh-CN" dirty="0"/>
              <a:t>①②⑩</a:t>
            </a:r>
            <a:r>
              <a:rPr lang="en-US" altLang="zh-CN" dirty="0"/>
              <a:t>/</a:t>
            </a:r>
            <a:r>
              <a:rPr lang="zh-CN" altLang="zh-CN" dirty="0"/>
              <a:t>③⑤⑥</a:t>
            </a:r>
            <a:r>
              <a:rPr lang="en-US" altLang="zh-CN" dirty="0"/>
              <a:t>/</a:t>
            </a:r>
            <a:r>
              <a:rPr lang="zh-CN" altLang="zh-CN" dirty="0"/>
              <a:t>④⑨</a:t>
            </a:r>
            <a:r>
              <a:rPr lang="en-US" altLang="zh-CN" dirty="0"/>
              <a:t>/</a:t>
            </a:r>
            <a:r>
              <a:rPr lang="zh-CN" altLang="zh-CN" dirty="0"/>
              <a:t>⑦⑧</a:t>
            </a:r>
          </a:p>
        </p:txBody>
      </p:sp>
    </p:spTree>
    <p:extLst>
      <p:ext uri="{BB962C8B-B14F-4D97-AF65-F5344CB8AC3E}">
        <p14:creationId xmlns:p14="http://schemas.microsoft.com/office/powerpoint/2010/main" val="332674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/>
              <a:t>对下列各句中加线字的词类活用归类正确的一项是</a:t>
            </a:r>
          </a:p>
          <a:p>
            <a:r>
              <a:rPr lang="zh-CN" altLang="zh-CN" b="1" dirty="0"/>
              <a:t>①单于壮其节</a:t>
            </a:r>
            <a:r>
              <a:rPr lang="en-US" altLang="zh-CN" b="1" dirty="0"/>
              <a:t>  </a:t>
            </a:r>
            <a:r>
              <a:rPr lang="zh-CN" altLang="zh-CN" b="1" dirty="0"/>
              <a:t>②大将军邓骘奇其才</a:t>
            </a:r>
            <a:r>
              <a:rPr lang="en-US" altLang="zh-CN" b="1" dirty="0"/>
              <a:t>   </a:t>
            </a:r>
            <a:r>
              <a:rPr lang="zh-CN" altLang="zh-CN" b="1" dirty="0"/>
              <a:t>③雄州雾列</a:t>
            </a:r>
            <a:r>
              <a:rPr lang="en-US" altLang="zh-CN" b="1" dirty="0"/>
              <a:t>  </a:t>
            </a:r>
            <a:r>
              <a:rPr lang="zh-CN" altLang="zh-CN" b="1" dirty="0"/>
              <a:t>④臣请完璧归赵</a:t>
            </a:r>
            <a:r>
              <a:rPr lang="en-US" altLang="zh-CN" b="1" dirty="0"/>
              <a:t>   </a:t>
            </a:r>
            <a:r>
              <a:rPr lang="zh-CN" altLang="zh-CN" b="1" dirty="0"/>
              <a:t>⑤良庖岁更刀</a:t>
            </a:r>
            <a:r>
              <a:rPr lang="en-US" altLang="zh-CN" b="1" dirty="0"/>
              <a:t>  </a:t>
            </a:r>
            <a:r>
              <a:rPr lang="zh-CN" altLang="zh-CN" b="1" dirty="0"/>
              <a:t>⑥直夜溃围南出</a:t>
            </a:r>
            <a:r>
              <a:rPr lang="en-US" altLang="zh-CN" b="1" dirty="0"/>
              <a:t>    </a:t>
            </a:r>
            <a:r>
              <a:rPr lang="zh-CN" altLang="zh-CN" b="1" dirty="0"/>
              <a:t>⑦得夜见汉使</a:t>
            </a:r>
            <a:r>
              <a:rPr lang="en-US" altLang="zh-CN" b="1" dirty="0"/>
              <a:t>  </a:t>
            </a:r>
            <a:r>
              <a:rPr lang="zh-CN" altLang="zh-CN" b="1" dirty="0"/>
              <a:t>⑧武能网纺缴，檠弓弩</a:t>
            </a:r>
            <a:r>
              <a:rPr lang="en-US" altLang="zh-CN" b="1" dirty="0"/>
              <a:t>   </a:t>
            </a:r>
            <a:r>
              <a:rPr lang="zh-CN" altLang="zh-CN" b="1" dirty="0"/>
              <a:t>⑨何以复加？宜皆降之</a:t>
            </a:r>
            <a:r>
              <a:rPr lang="en-US" altLang="zh-CN" b="1" dirty="0"/>
              <a:t>   </a:t>
            </a:r>
            <a:r>
              <a:rPr lang="zh-CN" altLang="zh-CN" b="1" dirty="0"/>
              <a:t>⑩且庸人尚羞之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①②④⑩</a:t>
            </a:r>
            <a:r>
              <a:rPr lang="en-US" altLang="zh-CN" dirty="0"/>
              <a:t>/</a:t>
            </a:r>
            <a:r>
              <a:rPr lang="zh-CN" altLang="zh-CN" dirty="0"/>
              <a:t>③⑤⑥</a:t>
            </a:r>
            <a:r>
              <a:rPr lang="en-US" altLang="zh-CN" dirty="0"/>
              <a:t>/</a:t>
            </a:r>
            <a:r>
              <a:rPr lang="zh-CN" altLang="zh-CN" dirty="0"/>
              <a:t>⑦⑧</a:t>
            </a:r>
            <a:r>
              <a:rPr lang="en-US" altLang="zh-CN" dirty="0"/>
              <a:t>/</a:t>
            </a:r>
            <a:r>
              <a:rPr lang="zh-CN" altLang="zh-CN" dirty="0"/>
              <a:t>⑨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en-US" altLang="zh-CN" dirty="0"/>
              <a:t>.</a:t>
            </a:r>
            <a:r>
              <a:rPr lang="zh-CN" altLang="zh-CN" dirty="0"/>
              <a:t>①②⑩</a:t>
            </a:r>
            <a:r>
              <a:rPr lang="en-US" altLang="zh-CN" dirty="0"/>
              <a:t>/</a:t>
            </a:r>
            <a:r>
              <a:rPr lang="zh-CN" altLang="zh-CN" dirty="0"/>
              <a:t>③⑤⑥⑦</a:t>
            </a:r>
            <a:r>
              <a:rPr lang="en-US" altLang="zh-CN" dirty="0"/>
              <a:t>/</a:t>
            </a:r>
            <a:r>
              <a:rPr lang="zh-CN" altLang="zh-CN" dirty="0"/>
              <a:t>④⑨</a:t>
            </a:r>
            <a:r>
              <a:rPr lang="en-US" altLang="zh-CN" dirty="0"/>
              <a:t>/</a:t>
            </a:r>
            <a:r>
              <a:rPr lang="zh-CN" altLang="zh-CN" dirty="0"/>
              <a:t>⑧</a:t>
            </a:r>
          </a:p>
          <a:p>
            <a:r>
              <a:rPr lang="en-US" altLang="zh-CN" dirty="0"/>
              <a:t>C.</a:t>
            </a:r>
            <a:r>
              <a:rPr lang="zh-CN" altLang="zh-CN" dirty="0"/>
              <a:t>①②⑨</a:t>
            </a:r>
            <a:r>
              <a:rPr lang="en-US" altLang="zh-CN" dirty="0"/>
              <a:t>/</a:t>
            </a:r>
            <a:r>
              <a:rPr lang="zh-CN" altLang="zh-CN" dirty="0"/>
              <a:t>③⑤⑥⑦</a:t>
            </a:r>
            <a:r>
              <a:rPr lang="en-US" altLang="zh-CN" dirty="0"/>
              <a:t>/</a:t>
            </a:r>
            <a:r>
              <a:rPr lang="zh-CN" altLang="zh-CN" dirty="0"/>
              <a:t>⑧</a:t>
            </a:r>
            <a:r>
              <a:rPr lang="en-US" altLang="zh-CN" dirty="0"/>
              <a:t>/</a:t>
            </a:r>
            <a:r>
              <a:rPr lang="zh-CN" altLang="zh-CN" dirty="0"/>
              <a:t>④⑩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en-US" altLang="zh-CN" dirty="0"/>
              <a:t>.</a:t>
            </a:r>
            <a:r>
              <a:rPr lang="zh-CN" altLang="zh-CN" dirty="0"/>
              <a:t>①②⑩</a:t>
            </a:r>
            <a:r>
              <a:rPr lang="en-US" altLang="zh-CN" dirty="0"/>
              <a:t>/</a:t>
            </a:r>
            <a:r>
              <a:rPr lang="zh-CN" altLang="zh-CN" dirty="0"/>
              <a:t>③⑤⑥</a:t>
            </a:r>
            <a:r>
              <a:rPr lang="en-US" altLang="zh-CN" dirty="0"/>
              <a:t>/</a:t>
            </a:r>
            <a:r>
              <a:rPr lang="zh-CN" altLang="zh-CN" dirty="0"/>
              <a:t>④⑨</a:t>
            </a:r>
            <a:r>
              <a:rPr lang="en-US" altLang="zh-CN" dirty="0"/>
              <a:t>/</a:t>
            </a:r>
            <a:r>
              <a:rPr lang="zh-CN" altLang="zh-CN" dirty="0"/>
              <a:t>⑦⑧</a:t>
            </a:r>
          </a:p>
          <a:p>
            <a:r>
              <a:rPr lang="zh-CN" altLang="zh-CN" dirty="0"/>
              <a:t>【答案】</a:t>
            </a:r>
            <a:r>
              <a:rPr lang="en-US" altLang="zh-CN" dirty="0"/>
              <a:t>B</a:t>
            </a:r>
            <a:endParaRPr lang="zh-CN" altLang="zh-CN" dirty="0"/>
          </a:p>
          <a:p>
            <a:r>
              <a:rPr lang="zh-CN" altLang="zh-CN" dirty="0"/>
              <a:t>【解析】本题考查文言实词活用的能力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 smtClean="0"/>
              <a:t>B</a:t>
            </a:r>
            <a:r>
              <a:rPr lang="zh-CN" altLang="zh-CN" b="1" dirty="0"/>
              <a:t>项，意动用法</a:t>
            </a:r>
            <a:r>
              <a:rPr lang="en-US" altLang="zh-CN" b="1" dirty="0"/>
              <a:t>/</a:t>
            </a:r>
            <a:r>
              <a:rPr lang="zh-CN" altLang="zh-CN" b="1" dirty="0"/>
              <a:t>名词作状语</a:t>
            </a:r>
            <a:r>
              <a:rPr lang="en-US" altLang="zh-CN" b="1" dirty="0"/>
              <a:t>/</a:t>
            </a:r>
            <a:r>
              <a:rPr lang="zh-CN" altLang="zh-CN" b="1" dirty="0"/>
              <a:t>使动用法</a:t>
            </a:r>
            <a:r>
              <a:rPr lang="en-US" altLang="zh-CN" b="1" dirty="0"/>
              <a:t>/</a:t>
            </a:r>
            <a:r>
              <a:rPr lang="zh-CN" altLang="zh-CN" b="1" dirty="0"/>
              <a:t>名词作动词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64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4525963"/>
          </a:xfrm>
        </p:spPr>
        <p:txBody>
          <a:bodyPr>
            <a:noAutofit/>
          </a:bodyPr>
          <a:lstStyle/>
          <a:p>
            <a:r>
              <a:rPr lang="zh-CN" altLang="zh-CN" sz="2400" b="1" dirty="0"/>
              <a:t>下列各组句子中，加线词含义完全不同的一组是</a:t>
            </a:r>
          </a:p>
          <a:p>
            <a:r>
              <a:rPr lang="en-US" altLang="zh-CN" sz="2400" b="1" dirty="0"/>
              <a:t>A.</a:t>
            </a:r>
            <a:r>
              <a:rPr lang="zh-CN" altLang="zh-CN" sz="2400" b="1" dirty="0"/>
              <a:t>①宁许以负秦曲②秦贪，负其强③臣诚恐见欺于王而负赵④决负约不偿城⑤见犯乃死，重负国</a:t>
            </a:r>
          </a:p>
          <a:p>
            <a:r>
              <a:rPr lang="en-US" altLang="zh-CN" sz="2400" b="1" dirty="0"/>
              <a:t>B.</a:t>
            </a:r>
            <a:r>
              <a:rPr lang="zh-CN" altLang="zh-CN" sz="2400" b="1" dirty="0"/>
              <a:t>①今君乃亡赵走燕②空自苦亡人之地③溺死，宦骑亡④武父子亡功德⑤复聚其骑，亡其两骑耳</a:t>
            </a:r>
          </a:p>
          <a:p>
            <a:r>
              <a:rPr lang="en-US" altLang="zh-CN" sz="2400" b="1" dirty="0"/>
              <a:t>C.</a:t>
            </a:r>
            <a:r>
              <a:rPr lang="zh-CN" altLang="zh-CN" sz="2400" b="1" dirty="0"/>
              <a:t>①引赵使者蔺相如②左右或欲引相如去③虞常果引张胜④引壶觞以自酌⑤敢竭鄙怀，恭疏短引</a:t>
            </a:r>
          </a:p>
          <a:p>
            <a:r>
              <a:rPr lang="en-US" altLang="zh-CN" sz="2400" b="1" dirty="0"/>
              <a:t>D.</a:t>
            </a:r>
            <a:r>
              <a:rPr lang="zh-CN" altLang="zh-CN" sz="2400" b="1" dirty="0"/>
              <a:t>①因宾客至蔺相如门谢罪②导大窾，因其固然③君因我降，与君为兄弟④欲因此时降武⑤因厚赂单于</a:t>
            </a:r>
          </a:p>
          <a:p>
            <a:r>
              <a:rPr lang="zh-CN" altLang="zh-CN" sz="2400" dirty="0"/>
              <a:t>【答案】</a:t>
            </a:r>
            <a:r>
              <a:rPr lang="en-US" altLang="zh-CN" sz="2400" dirty="0"/>
              <a:t>C</a:t>
            </a:r>
            <a:endParaRPr lang="zh-CN" altLang="zh-CN" sz="2400" dirty="0"/>
          </a:p>
          <a:p>
            <a:r>
              <a:rPr lang="zh-CN" altLang="zh-CN" sz="2400" dirty="0"/>
              <a:t>【解析】本题考查理解常见文言实词在文中的含义的能力。</a:t>
            </a:r>
            <a:r>
              <a:rPr lang="en-US" altLang="zh-CN" sz="2400" dirty="0"/>
              <a:t>A</a:t>
            </a:r>
            <a:r>
              <a:rPr lang="zh-CN" altLang="zh-CN" sz="2400" dirty="0"/>
              <a:t>项，担负</a:t>
            </a:r>
            <a:r>
              <a:rPr lang="en-US" altLang="zh-CN" sz="2400" dirty="0"/>
              <a:t>/</a:t>
            </a:r>
            <a:r>
              <a:rPr lang="zh-CN" altLang="zh-CN" sz="2400" dirty="0"/>
              <a:t>依仗</a:t>
            </a:r>
            <a:r>
              <a:rPr lang="en-US" altLang="zh-CN" sz="2400" dirty="0"/>
              <a:t>/</a:t>
            </a:r>
            <a:r>
              <a:rPr lang="zh-CN" altLang="zh-CN" sz="2400" dirty="0"/>
              <a:t>辜负</a:t>
            </a:r>
            <a:r>
              <a:rPr lang="en-US" altLang="zh-CN" sz="2400" dirty="0"/>
              <a:t>/</a:t>
            </a:r>
            <a:r>
              <a:rPr lang="zh-CN" altLang="zh-CN" sz="2400" dirty="0"/>
              <a:t>背弃、违背</a:t>
            </a:r>
            <a:r>
              <a:rPr lang="en-US" altLang="zh-CN" sz="2400" dirty="0"/>
              <a:t>/</a:t>
            </a:r>
            <a:r>
              <a:rPr lang="zh-CN" altLang="zh-CN" sz="2400" dirty="0"/>
              <a:t>辜负；</a:t>
            </a:r>
            <a:r>
              <a:rPr lang="en-US" altLang="zh-CN" sz="2400" dirty="0"/>
              <a:t>B</a:t>
            </a:r>
            <a:r>
              <a:rPr lang="zh-CN" altLang="zh-CN" sz="2400" dirty="0"/>
              <a:t>项，逃跑</a:t>
            </a:r>
            <a:r>
              <a:rPr lang="en-US" altLang="zh-CN" sz="2400" dirty="0"/>
              <a:t>/</a:t>
            </a:r>
            <a:r>
              <a:rPr lang="zh-CN" altLang="zh-CN" sz="2400" dirty="0"/>
              <a:t>无</a:t>
            </a:r>
            <a:r>
              <a:rPr lang="en-US" altLang="zh-CN" sz="2400" dirty="0"/>
              <a:t>/</a:t>
            </a:r>
            <a:r>
              <a:rPr lang="zh-CN" altLang="zh-CN" sz="2400" dirty="0"/>
              <a:t>逃跑</a:t>
            </a:r>
            <a:r>
              <a:rPr lang="en-US" altLang="zh-CN" sz="2400" dirty="0"/>
              <a:t>/</a:t>
            </a:r>
            <a:r>
              <a:rPr lang="zh-CN" altLang="zh-CN" sz="2400" dirty="0"/>
              <a:t>无</a:t>
            </a:r>
            <a:r>
              <a:rPr lang="en-US" altLang="zh-CN" sz="2400" dirty="0"/>
              <a:t>/</a:t>
            </a:r>
            <a:r>
              <a:rPr lang="zh-CN" altLang="zh-CN" sz="2400" dirty="0"/>
              <a:t>损失、失去；</a:t>
            </a:r>
            <a:r>
              <a:rPr lang="en-US" altLang="zh-CN" sz="2400" dirty="0"/>
              <a:t>C</a:t>
            </a:r>
            <a:r>
              <a:rPr lang="zh-CN" altLang="zh-CN" sz="2400" dirty="0"/>
              <a:t>项，延请</a:t>
            </a:r>
            <a:r>
              <a:rPr lang="en-US" altLang="zh-CN" sz="2400" dirty="0"/>
              <a:t>/</a:t>
            </a:r>
            <a:r>
              <a:rPr lang="zh-CN" altLang="zh-CN" sz="2400" dirty="0"/>
              <a:t>拉</a:t>
            </a:r>
            <a:r>
              <a:rPr lang="en-US" altLang="zh-CN" sz="2400" dirty="0"/>
              <a:t>/</a:t>
            </a:r>
            <a:r>
              <a:rPr lang="zh-CN" altLang="zh-CN" sz="2400" dirty="0"/>
              <a:t>招供</a:t>
            </a:r>
            <a:r>
              <a:rPr lang="en-US" altLang="zh-CN" sz="2400" dirty="0"/>
              <a:t>/</a:t>
            </a:r>
            <a:r>
              <a:rPr lang="zh-CN" altLang="zh-CN" sz="2400" dirty="0"/>
              <a:t>拿来</a:t>
            </a:r>
            <a:r>
              <a:rPr lang="en-US" altLang="zh-CN" sz="2400" dirty="0"/>
              <a:t>/</a:t>
            </a:r>
            <a:r>
              <a:rPr lang="zh-CN" altLang="zh-CN" sz="2400" dirty="0"/>
              <a:t>序言；</a:t>
            </a:r>
            <a:r>
              <a:rPr lang="en-US" altLang="zh-CN" sz="2400" dirty="0"/>
              <a:t>D</a:t>
            </a:r>
            <a:r>
              <a:rPr lang="zh-CN" altLang="zh-CN" sz="2400" dirty="0"/>
              <a:t>项，经、由、通过</a:t>
            </a:r>
            <a:r>
              <a:rPr lang="en-US" altLang="zh-CN" sz="2400" dirty="0"/>
              <a:t>/</a:t>
            </a:r>
            <a:r>
              <a:rPr lang="zh-CN" altLang="zh-CN" sz="2400" dirty="0"/>
              <a:t>按照</a:t>
            </a:r>
            <a:r>
              <a:rPr lang="en-US" altLang="zh-CN" sz="2400" dirty="0"/>
              <a:t>/</a:t>
            </a:r>
            <a:r>
              <a:rPr lang="zh-CN" altLang="zh-CN" sz="2400" dirty="0"/>
              <a:t>通过</a:t>
            </a:r>
            <a:r>
              <a:rPr lang="en-US" altLang="zh-CN" sz="2400" dirty="0"/>
              <a:t>/</a:t>
            </a:r>
            <a:r>
              <a:rPr lang="zh-CN" altLang="zh-CN" sz="2400" dirty="0"/>
              <a:t>趁机</a:t>
            </a:r>
            <a:r>
              <a:rPr lang="en-US" altLang="zh-CN" sz="2400" dirty="0"/>
              <a:t>/</a:t>
            </a:r>
            <a:r>
              <a:rPr lang="zh-CN" altLang="zh-CN" sz="2400" dirty="0"/>
              <a:t>趁机。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13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zh-CN" b="1" dirty="0"/>
              <a:t>下列各组句子中，加线词含义完全不同的一组是</a:t>
            </a:r>
          </a:p>
          <a:p>
            <a:pPr marL="0" indent="0">
              <a:buNone/>
            </a:pPr>
            <a:r>
              <a:rPr lang="en-US" altLang="zh-CN" b="1" dirty="0"/>
              <a:t>A.</a:t>
            </a:r>
            <a:r>
              <a:rPr lang="zh-CN" altLang="zh-CN" b="1" dirty="0"/>
              <a:t>①宁许以负秦曲②秦贪，负其强③臣诚恐见欺于王而负赵④决负约不偿城⑤见犯乃死，重负国</a:t>
            </a:r>
          </a:p>
          <a:p>
            <a:pPr marL="0" indent="0">
              <a:buNone/>
            </a:pPr>
            <a:r>
              <a:rPr lang="en-US" altLang="zh-CN" b="1" dirty="0"/>
              <a:t>B.</a:t>
            </a:r>
            <a:r>
              <a:rPr lang="zh-CN" altLang="zh-CN" b="1" dirty="0"/>
              <a:t>①今君乃亡赵走燕②空自苦亡人之地③溺死，宦骑亡④武父子亡功德⑤复聚其骑，亡其两骑耳</a:t>
            </a:r>
          </a:p>
          <a:p>
            <a:pPr marL="0" indent="0">
              <a:buNone/>
            </a:pPr>
            <a:r>
              <a:rPr lang="en-US" altLang="zh-CN" b="1" dirty="0"/>
              <a:t>C.</a:t>
            </a:r>
            <a:r>
              <a:rPr lang="zh-CN" altLang="zh-CN" b="1" dirty="0"/>
              <a:t>①引赵使者蔺相如②左右或欲引相如去③虞常果引张胜④引壶觞以自酌⑤敢竭鄙怀，恭疏短引</a:t>
            </a:r>
          </a:p>
          <a:p>
            <a:pPr marL="0" indent="0">
              <a:buNone/>
            </a:pPr>
            <a:r>
              <a:rPr lang="en-US" altLang="zh-CN" b="1" dirty="0"/>
              <a:t>D.</a:t>
            </a:r>
            <a:r>
              <a:rPr lang="zh-CN" altLang="zh-CN" b="1" dirty="0"/>
              <a:t>①因宾客至蔺相如门谢罪②导大窾，因其固然③君因我降，与君为兄弟④欲因此时降武⑤因厚赂单于</a:t>
            </a:r>
          </a:p>
          <a:p>
            <a:pPr marL="0" indent="0">
              <a:buNone/>
            </a:pPr>
            <a:r>
              <a:rPr lang="zh-CN" altLang="zh-CN" b="1" dirty="0"/>
              <a:t>【答案】</a:t>
            </a:r>
            <a:r>
              <a:rPr lang="en-US" altLang="zh-CN" b="1" dirty="0"/>
              <a:t>C</a:t>
            </a:r>
            <a:endParaRPr lang="zh-CN" altLang="zh-CN" b="1" dirty="0"/>
          </a:p>
          <a:p>
            <a:pPr marL="0" indent="0">
              <a:buNone/>
            </a:pPr>
            <a:r>
              <a:rPr lang="zh-CN" altLang="zh-CN" b="1" dirty="0"/>
              <a:t>【解析】本题考查理解常见文言实词在文中的含义的能力。</a:t>
            </a:r>
            <a:r>
              <a:rPr lang="en-US" altLang="zh-CN" b="1" dirty="0"/>
              <a:t>A</a:t>
            </a:r>
            <a:r>
              <a:rPr lang="zh-CN" altLang="zh-CN" b="1" dirty="0"/>
              <a:t>项，担负</a:t>
            </a:r>
            <a:r>
              <a:rPr lang="en-US" altLang="zh-CN" b="1" dirty="0"/>
              <a:t>/</a:t>
            </a:r>
            <a:r>
              <a:rPr lang="zh-CN" altLang="zh-CN" b="1" dirty="0"/>
              <a:t>依仗</a:t>
            </a:r>
            <a:r>
              <a:rPr lang="en-US" altLang="zh-CN" b="1" dirty="0"/>
              <a:t>/</a:t>
            </a:r>
            <a:r>
              <a:rPr lang="zh-CN" altLang="zh-CN" b="1" dirty="0"/>
              <a:t>辜负</a:t>
            </a:r>
            <a:r>
              <a:rPr lang="en-US" altLang="zh-CN" b="1" dirty="0"/>
              <a:t>/</a:t>
            </a:r>
            <a:r>
              <a:rPr lang="zh-CN" altLang="zh-CN" b="1" dirty="0"/>
              <a:t>背弃、违背</a:t>
            </a:r>
            <a:r>
              <a:rPr lang="en-US" altLang="zh-CN" b="1" dirty="0"/>
              <a:t>/</a:t>
            </a:r>
            <a:r>
              <a:rPr lang="zh-CN" altLang="zh-CN" b="1" dirty="0"/>
              <a:t>辜负；</a:t>
            </a:r>
            <a:r>
              <a:rPr lang="en-US" altLang="zh-CN" b="1" dirty="0"/>
              <a:t>B</a:t>
            </a:r>
            <a:r>
              <a:rPr lang="zh-CN" altLang="zh-CN" b="1" dirty="0"/>
              <a:t>项，逃跑</a:t>
            </a:r>
            <a:r>
              <a:rPr lang="en-US" altLang="zh-CN" b="1" dirty="0"/>
              <a:t>/</a:t>
            </a:r>
            <a:r>
              <a:rPr lang="zh-CN" altLang="zh-CN" b="1" dirty="0"/>
              <a:t>无</a:t>
            </a:r>
            <a:r>
              <a:rPr lang="en-US" altLang="zh-CN" b="1" dirty="0"/>
              <a:t>/</a:t>
            </a:r>
            <a:r>
              <a:rPr lang="zh-CN" altLang="zh-CN" b="1" dirty="0"/>
              <a:t>逃跑</a:t>
            </a:r>
            <a:r>
              <a:rPr lang="en-US" altLang="zh-CN" b="1" dirty="0"/>
              <a:t>/</a:t>
            </a:r>
            <a:r>
              <a:rPr lang="zh-CN" altLang="zh-CN" b="1" dirty="0"/>
              <a:t>无</a:t>
            </a:r>
            <a:r>
              <a:rPr lang="en-US" altLang="zh-CN" b="1" dirty="0"/>
              <a:t>/</a:t>
            </a:r>
            <a:r>
              <a:rPr lang="zh-CN" altLang="zh-CN" b="1" dirty="0"/>
              <a:t>损失、失去；</a:t>
            </a:r>
            <a:r>
              <a:rPr lang="en-US" altLang="zh-CN" b="1" dirty="0"/>
              <a:t>C</a:t>
            </a:r>
            <a:r>
              <a:rPr lang="zh-CN" altLang="zh-CN" b="1" dirty="0"/>
              <a:t>项，延请</a:t>
            </a:r>
            <a:r>
              <a:rPr lang="en-US" altLang="zh-CN" b="1" dirty="0"/>
              <a:t>/</a:t>
            </a:r>
            <a:r>
              <a:rPr lang="zh-CN" altLang="zh-CN" b="1" dirty="0"/>
              <a:t>拉</a:t>
            </a:r>
            <a:r>
              <a:rPr lang="en-US" altLang="zh-CN" b="1" dirty="0"/>
              <a:t>/</a:t>
            </a:r>
            <a:r>
              <a:rPr lang="zh-CN" altLang="zh-CN" b="1" dirty="0"/>
              <a:t>招供</a:t>
            </a:r>
            <a:r>
              <a:rPr lang="en-US" altLang="zh-CN" b="1" dirty="0"/>
              <a:t>/</a:t>
            </a:r>
            <a:r>
              <a:rPr lang="zh-CN" altLang="zh-CN" b="1" dirty="0"/>
              <a:t>拿来</a:t>
            </a:r>
            <a:r>
              <a:rPr lang="en-US" altLang="zh-CN" b="1" dirty="0"/>
              <a:t>/</a:t>
            </a:r>
            <a:r>
              <a:rPr lang="zh-CN" altLang="zh-CN" b="1" dirty="0"/>
              <a:t>序言；</a:t>
            </a:r>
            <a:r>
              <a:rPr lang="en-US" altLang="zh-CN" b="1" dirty="0"/>
              <a:t>D</a:t>
            </a:r>
            <a:r>
              <a:rPr lang="zh-CN" altLang="zh-CN" b="1" dirty="0"/>
              <a:t>项，经、由、通过</a:t>
            </a:r>
            <a:r>
              <a:rPr lang="en-US" altLang="zh-CN" b="1" dirty="0"/>
              <a:t>/</a:t>
            </a:r>
            <a:r>
              <a:rPr lang="zh-CN" altLang="zh-CN" b="1" dirty="0"/>
              <a:t>按照</a:t>
            </a:r>
            <a:r>
              <a:rPr lang="en-US" altLang="zh-CN" b="1" dirty="0"/>
              <a:t>/</a:t>
            </a:r>
            <a:r>
              <a:rPr lang="zh-CN" altLang="zh-CN" b="1" dirty="0"/>
              <a:t>通过</a:t>
            </a:r>
            <a:r>
              <a:rPr lang="en-US" altLang="zh-CN" b="1" dirty="0"/>
              <a:t>/</a:t>
            </a:r>
            <a:r>
              <a:rPr lang="zh-CN" altLang="zh-CN" b="1" dirty="0"/>
              <a:t>趁机</a:t>
            </a:r>
            <a:r>
              <a:rPr lang="en-US" altLang="zh-CN" b="1" dirty="0"/>
              <a:t>/</a:t>
            </a:r>
            <a:r>
              <a:rPr lang="zh-CN" altLang="zh-CN" b="1" dirty="0"/>
              <a:t>趁机。</a:t>
            </a:r>
          </a:p>
        </p:txBody>
      </p:sp>
    </p:spTree>
    <p:extLst>
      <p:ext uri="{BB962C8B-B14F-4D97-AF65-F5344CB8AC3E}">
        <p14:creationId xmlns:p14="http://schemas.microsoft.com/office/powerpoint/2010/main" val="397228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1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543</Words>
  <Application>Microsoft Office PowerPoint</Application>
  <PresentationFormat>全屏显示(4:3)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考前测试</vt:lpstr>
      <vt:lpstr>对下列各句中加线字的词类活用归类正确的一项是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考前测试</dc:title>
  <dc:creator>USER</dc:creator>
  <cp:lastModifiedBy>USER</cp:lastModifiedBy>
  <cp:revision>2</cp:revision>
  <dcterms:created xsi:type="dcterms:W3CDTF">2016-10-24T02:59:42Z</dcterms:created>
  <dcterms:modified xsi:type="dcterms:W3CDTF">2016-10-24T03:10:00Z</dcterms:modified>
</cp:coreProperties>
</file>