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2016-09-13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文言虚词“焉”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57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332656"/>
            <a:ext cx="8507288" cy="5793507"/>
          </a:xfrm>
        </p:spPr>
        <p:txBody>
          <a:bodyPr>
            <a:normAutofit fontScale="92500" lnSpcReduction="20000"/>
          </a:bodyPr>
          <a:lstStyle/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一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、用作句末语气词。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译为“了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啊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/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呢”或不译。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例如：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于是余有叹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。（《游褒禅山记》）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惑之不解，或师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，或否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/>
            </a:r>
            <a:br>
              <a:rPr lang="en-US" altLang="zh-CN" b="1" kern="100" dirty="0">
                <a:solidFill>
                  <a:srgbClr val="000000"/>
                </a:solidFill>
                <a:latin typeface="ˎ̥"/>
              </a:rPr>
            </a:br>
            <a:r>
              <a:rPr lang="zh-CN" altLang="zh-CN" b="1" i="1" kern="100" dirty="0">
                <a:solidFill>
                  <a:srgbClr val="000000"/>
                </a:solidFill>
                <a:latin typeface="ˎ̥"/>
              </a:rPr>
              <a:t>有时用于反诘语气，可译为</a:t>
            </a:r>
            <a:r>
              <a:rPr lang="en-US" altLang="zh-CN" b="1" i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i="1" kern="100" dirty="0">
                <a:solidFill>
                  <a:srgbClr val="000000"/>
                </a:solidFill>
                <a:latin typeface="ˎ̥"/>
              </a:rPr>
              <a:t>呢</a:t>
            </a:r>
            <a:r>
              <a:rPr lang="en-US" altLang="zh-CN" b="1" i="1" kern="100" dirty="0">
                <a:solidFill>
                  <a:srgbClr val="000000"/>
                </a:solidFill>
                <a:latin typeface="ˎ̥"/>
              </a:rPr>
              <a:t>"</a:t>
            </a:r>
            <a:r>
              <a:rPr lang="zh-CN" altLang="zh-CN" b="1" i="1" kern="100" dirty="0">
                <a:solidFill>
                  <a:srgbClr val="000000"/>
                </a:solidFill>
                <a:latin typeface="ˎ̥"/>
              </a:rPr>
              <a:t>。</a:t>
            </a:r>
            <a:r>
              <a:rPr lang="en-US" altLang="zh-CN" b="1" i="1" kern="100" dirty="0">
                <a:solidFill>
                  <a:srgbClr val="000000"/>
                </a:solidFill>
                <a:latin typeface="ˎ̥"/>
              </a:rPr>
              <a:t> </a:t>
            </a:r>
            <a:r>
              <a:rPr lang="zh-CN" altLang="zh-CN" b="1" i="1" kern="100" dirty="0">
                <a:solidFill>
                  <a:srgbClr val="000000"/>
                </a:solidFill>
                <a:latin typeface="ˎ̥"/>
              </a:rPr>
              <a:t>万钟于我何加焉！（《鱼我所欲也》）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二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、用作助词。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作形容词、副词词尾，相当于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然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“......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的样子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，有时可不译。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硿硿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，余固笑而不信也。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盘盘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，囷囷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，蜂房水涡。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  <a:tabLst>
                <a:tab pos="3314700" algn="l"/>
              </a:tabLs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于我心有戚戚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47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8784976" cy="6552728"/>
          </a:xfrm>
        </p:spPr>
        <p:txBody>
          <a:bodyPr>
            <a:normAutofit fontScale="85000" lnSpcReduction="20000"/>
          </a:bodyPr>
          <a:lstStyle/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三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、用作兼词。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就是介词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+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代词，相当于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于之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于此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、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于彼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三人行，必有我师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积土成山，风雨兴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青麻头伏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昔者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吾舅死于虎</a:t>
            </a:r>
            <a:r>
              <a:rPr lang="en-US" altLang="zh-CN" b="1" kern="100" dirty="0">
                <a:solidFill>
                  <a:srgbClr val="000000"/>
                </a:solidFill>
                <a:latin typeface="ˎ̥"/>
              </a:rPr>
              <a:t>,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吾夫又死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四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、用作人称代词。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相当于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“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之</a:t>
            </a:r>
            <a:r>
              <a:rPr lang="en-US" altLang="zh-CN" b="1" kern="100" dirty="0">
                <a:solidFill>
                  <a:srgbClr val="FF0000"/>
                </a:solidFill>
                <a:latin typeface="ˎ̥"/>
              </a:rPr>
              <a:t>”</a:t>
            </a: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以俟观人风者得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犹且从师而问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(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五</a:t>
            </a:r>
            <a:r>
              <a:rPr lang="en-US" altLang="zh-CN" b="1" kern="100" dirty="0">
                <a:solidFill>
                  <a:srgbClr val="800000"/>
                </a:solidFill>
                <a:latin typeface="ˎ̥"/>
              </a:rPr>
              <a:t>)</a:t>
            </a:r>
            <a:r>
              <a:rPr lang="zh-CN" altLang="zh-CN" b="1" kern="100" dirty="0">
                <a:solidFill>
                  <a:srgbClr val="800000"/>
                </a:solidFill>
                <a:latin typeface="ˎ̥"/>
              </a:rPr>
              <a:t>、用作疑问代词。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FF0000"/>
                </a:solidFill>
                <a:latin typeface="ˎ̥"/>
              </a:rPr>
              <a:t>“哪里”。</a:t>
            </a:r>
            <a:r>
              <a:rPr lang="zh-CN" altLang="zh-CN" b="1" kern="100" dirty="0">
                <a:solidFill>
                  <a:srgbClr val="FF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皮之不存，毛将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附。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用亡郑以陪邻？</a:t>
            </a:r>
            <a:endParaRPr lang="zh-CN" altLang="zh-CN" kern="100" dirty="0">
              <a:latin typeface="Times New Roman"/>
            </a:endParaRPr>
          </a:p>
          <a:p>
            <a:pPr algn="just">
              <a:spcAft>
                <a:spcPts val="0"/>
              </a:spcAft>
            </a:pP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且</a:t>
            </a:r>
            <a:r>
              <a:rPr lang="zh-CN" altLang="zh-CN" b="1" kern="100" dirty="0">
                <a:solidFill>
                  <a:srgbClr val="993366"/>
                </a:solidFill>
                <a:latin typeface="ˎ̥"/>
              </a:rPr>
              <a:t>焉</a:t>
            </a:r>
            <a:r>
              <a:rPr lang="zh-CN" altLang="zh-CN" b="1" kern="100" dirty="0">
                <a:solidFill>
                  <a:srgbClr val="000000"/>
                </a:solidFill>
                <a:latin typeface="ˎ̥"/>
              </a:rPr>
              <a:t>置土石？</a:t>
            </a:r>
            <a:r>
              <a:rPr lang="zh-CN" altLang="zh-CN" b="1" kern="100" dirty="0">
                <a:solidFill>
                  <a:srgbClr val="000000"/>
                </a:solidFill>
                <a:latin typeface="Times New Roman"/>
                <a:ea typeface="ˎ̥"/>
              </a:rPr>
              <a:t> </a:t>
            </a:r>
            <a:endParaRPr lang="zh-CN" altLang="zh-CN" kern="100" dirty="0">
              <a:latin typeface="Times New Roman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53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全屏显示(4:3)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文言虚词“焉”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文言虚词“焉”</dc:title>
  <dc:creator>user</dc:creator>
  <cp:lastModifiedBy>user</cp:lastModifiedBy>
  <cp:revision>2</cp:revision>
  <dcterms:created xsi:type="dcterms:W3CDTF">2016-09-13T03:33:47Z</dcterms:created>
  <dcterms:modified xsi:type="dcterms:W3CDTF">2016-09-13T03:36:11Z</dcterms:modified>
</cp:coreProperties>
</file>