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文言虚词“与”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5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784976" cy="6669360"/>
          </a:xfrm>
        </p:spPr>
        <p:txBody>
          <a:bodyPr>
            <a:normAutofit fontScale="85000"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一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).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用作连词。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、表示并列关系。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又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并且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河水清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涟漪。（《伐檀》）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河汉清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浅，相去复几许？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命如南山石，四体康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直。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《孔雀》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)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三军既惑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疑。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、表递进关系，译为“而且”“况且”。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以一璧之故逆强秦之欢，不可。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彼所将中国之人不过十五六万，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已久疲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……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（《赤壁之战》）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将军大势可以拒操者，长江也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……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（《赤壁之战》）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、表示让步关系，相当于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尚且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、“还”，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如：臣死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不避，卮酒安足辞！（《鸿门宴》）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古之圣人，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……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犹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从师而问焉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……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（《师说》）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0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669360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sz="2800" b="1" kern="100" dirty="0">
                <a:solidFill>
                  <a:srgbClr val="800000"/>
                </a:solidFill>
                <a:latin typeface="ˎ̥"/>
              </a:rPr>
              <a:t>二</a:t>
            </a:r>
            <a:r>
              <a:rPr lang="en-US" altLang="zh-CN" sz="2800" b="1" kern="100" dirty="0">
                <a:solidFill>
                  <a:srgbClr val="800000"/>
                </a:solidFill>
                <a:latin typeface="ˎ̥"/>
              </a:rPr>
              <a:t>).</a:t>
            </a:r>
            <a:r>
              <a:rPr lang="zh-CN" altLang="zh-CN" sz="2800" b="1" kern="100" dirty="0">
                <a:solidFill>
                  <a:srgbClr val="800000"/>
                </a:solidFill>
                <a:latin typeface="ˎ̥"/>
              </a:rPr>
              <a:t>用作副词。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00"/>
                </a:solidFill>
                <a:latin typeface="ˎ̥"/>
              </a:rPr>
              <a:t>1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、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相当于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将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将要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，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如：不出，火且尽。（《游褒禅山记》）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若属皆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为所虏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驴一鸣，虎大骇，远遁；以为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噬已也，甚恐。（《黔之驴》）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甘茂亡秦，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之齐，出关遇苏子。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、将近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;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几乎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北山愚公者，年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九十。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三年，大疾疫，死者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半。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3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暂且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姑且</a:t>
            </a:r>
            <a:r>
              <a:rPr lang="en-US" altLang="zh-CN" sz="2800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sz="2800" b="1" kern="100" dirty="0">
                <a:solidFill>
                  <a:srgbClr val="FF0000"/>
                </a:solidFill>
                <a:latin typeface="ˎ̥"/>
              </a:rPr>
              <a:t>。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存者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偷生，死者长已矣！（《石壕吏》）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故</a:t>
            </a:r>
            <a:r>
              <a:rPr lang="zh-CN" altLang="zh-CN" sz="2800" b="1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sz="2800" b="1" kern="100" dirty="0">
                <a:solidFill>
                  <a:srgbClr val="000000"/>
                </a:solidFill>
                <a:latin typeface="ˎ̥"/>
              </a:rPr>
              <a:t>从俗浮沉，与时俯仰。</a:t>
            </a:r>
            <a:endParaRPr lang="zh-CN" altLang="zh-CN" sz="2800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i="1" u="sng" kern="100" dirty="0">
                <a:solidFill>
                  <a:srgbClr val="000000"/>
                </a:solidFill>
                <a:latin typeface="ˎ̥"/>
              </a:rPr>
              <a:t>卿但暂还家，吾今</a:t>
            </a:r>
            <a:r>
              <a:rPr lang="zh-CN" altLang="zh-CN" sz="2800" b="1" i="1" u="sng" kern="100" dirty="0">
                <a:solidFill>
                  <a:srgbClr val="993366"/>
                </a:solidFill>
                <a:latin typeface="ˎ̥"/>
              </a:rPr>
              <a:t>且</a:t>
            </a:r>
            <a:r>
              <a:rPr lang="zh-CN" altLang="zh-CN" sz="2800" b="1" i="1" u="sng" kern="100" dirty="0">
                <a:solidFill>
                  <a:srgbClr val="000000"/>
                </a:solidFill>
                <a:latin typeface="ˎ̥"/>
              </a:rPr>
              <a:t>报府。（</a:t>
            </a:r>
            <a:r>
              <a:rPr lang="zh-CN" altLang="zh-CN" sz="2800" b="1" i="1" u="sng" kern="100" dirty="0" smtClean="0">
                <a:solidFill>
                  <a:srgbClr val="000000"/>
                </a:solidFill>
                <a:latin typeface="ˎ̥"/>
              </a:rPr>
              <a:t>《孔雀东南飞》</a:t>
            </a:r>
            <a:r>
              <a:rPr lang="zh-CN" altLang="en-US" sz="2800" b="1" i="1" u="sng" kern="100" dirty="0" smtClean="0">
                <a:solidFill>
                  <a:srgbClr val="000000"/>
                </a:solidFill>
                <a:latin typeface="ˎ̥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66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161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文言虚词“与”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文言虚词“与”</dc:title>
  <dc:creator>user</dc:creator>
  <cp:lastModifiedBy>user</cp:lastModifiedBy>
  <cp:revision>3</cp:revision>
  <dcterms:created xsi:type="dcterms:W3CDTF">2016-09-18T02:48:38Z</dcterms:created>
  <dcterms:modified xsi:type="dcterms:W3CDTF">2016-09-24T02:40:15Z</dcterms:modified>
</cp:coreProperties>
</file>