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文言虚词“也”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用作语气词。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用在句末，表示判断语气。</a:t>
            </a:r>
            <a:r>
              <a:rPr lang="zh-CN" altLang="zh-CN" b="1" kern="100" dirty="0">
                <a:solidFill>
                  <a:srgbClr val="FF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项脊轩，旧南阁子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也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此世所以不传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也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死生，昼夜事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也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。（《〈指南录〉》后序》）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u="sng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、用在句末，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表示陈述、解释、疑问、肯定、感叹等语气</a:t>
            </a:r>
            <a:r>
              <a:rPr lang="zh-CN" altLang="zh-CN" b="1" kern="100" dirty="0">
                <a:solidFill>
                  <a:srgbClr val="FF0000"/>
                </a:solidFill>
                <a:latin typeface="Times New Roman"/>
                <a:ea typeface="ˎ̥"/>
              </a:rPr>
              <a:t> 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君美甚，徐公何能及君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也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？（《邹忌讽齐王纳谏》）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子子孙孙无穷匮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也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昔人云：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将以有为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也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（《〈指南录〉后序》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吾上恐负朝廷，下恐愧吾师也。（《左忠毅公逸事》）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公子畏死邪？何泣也？（《信陵君窃符救赵》）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用在句中，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表示停顿，以舒缓语气。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师道之不传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也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久矣。（《师说》）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其闻道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也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亦先乎吾。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30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文言虚词“也”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文言虚词“也”</dc:title>
  <dc:creator>user</dc:creator>
  <cp:lastModifiedBy>user</cp:lastModifiedBy>
  <cp:revision>1</cp:revision>
  <dcterms:created xsi:type="dcterms:W3CDTF">2016-09-18T02:57:27Z</dcterms:created>
  <dcterms:modified xsi:type="dcterms:W3CDTF">2016-09-18T03:01:18Z</dcterms:modified>
</cp:coreProperties>
</file>