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A588-CB8C-4AEC-AE79-F44A18F074B8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E50A-67C0-4AE5-BE99-EB6FC2FC6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32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A588-CB8C-4AEC-AE79-F44A18F074B8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E50A-67C0-4AE5-BE99-EB6FC2FC6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44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A588-CB8C-4AEC-AE79-F44A18F074B8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E50A-67C0-4AE5-BE99-EB6FC2FC6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48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A588-CB8C-4AEC-AE79-F44A18F074B8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E50A-67C0-4AE5-BE99-EB6FC2FC6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77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A588-CB8C-4AEC-AE79-F44A18F074B8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E50A-67C0-4AE5-BE99-EB6FC2FC6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51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A588-CB8C-4AEC-AE79-F44A18F074B8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E50A-67C0-4AE5-BE99-EB6FC2FC6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37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A588-CB8C-4AEC-AE79-F44A18F074B8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E50A-67C0-4AE5-BE99-EB6FC2FC6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21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A588-CB8C-4AEC-AE79-F44A18F074B8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E50A-67C0-4AE5-BE99-EB6FC2FC6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89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A588-CB8C-4AEC-AE79-F44A18F074B8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E50A-67C0-4AE5-BE99-EB6FC2FC6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83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A588-CB8C-4AEC-AE79-F44A18F074B8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E50A-67C0-4AE5-BE99-EB6FC2FC6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A588-CB8C-4AEC-AE79-F44A18F074B8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E50A-67C0-4AE5-BE99-EB6FC2FC6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23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A588-CB8C-4AEC-AE79-F44A18F074B8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3E50A-67C0-4AE5-BE99-EB6FC2FC6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05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2016</a:t>
            </a:r>
            <a:r>
              <a:rPr lang="zh-CN" altLang="en-US" dirty="0" smtClean="0"/>
              <a:t>山东高考作文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04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zh-CN" sz="3000" b="1" dirty="0"/>
              <a:t>阅读下面的材料，根据自己的感悟和联想，写一篇不少于</a:t>
            </a:r>
            <a:r>
              <a:rPr lang="en-US" altLang="zh-CN" sz="3000" b="1" dirty="0"/>
              <a:t>800</a:t>
            </a:r>
            <a:r>
              <a:rPr lang="zh-CN" altLang="zh-CN" sz="3000" b="1" dirty="0"/>
              <a:t>字的文章。（</a:t>
            </a:r>
            <a:r>
              <a:rPr lang="en-US" altLang="zh-CN" sz="3000" b="1" dirty="0"/>
              <a:t>60</a:t>
            </a:r>
            <a:r>
              <a:rPr lang="zh-CN" altLang="zh-CN" sz="3000" b="1" dirty="0"/>
              <a:t>分）</a:t>
            </a:r>
            <a:r>
              <a:rPr lang="en-US" altLang="zh-CN" sz="3000" b="1" dirty="0"/>
              <a:t/>
            </a:r>
            <a:br>
              <a:rPr lang="en-US" altLang="zh-CN" sz="3000" b="1" dirty="0"/>
            </a:br>
            <a:r>
              <a:rPr lang="zh-CN" altLang="zh-CN" dirty="0"/>
              <a:t>　　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</a:t>
            </a:r>
            <a:r>
              <a:rPr lang="en-US" altLang="zh-CN" dirty="0" smtClean="0"/>
              <a:t> </a:t>
            </a: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行囊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已经备好，开始一段新的旅程。路途漫漫，翻检行囊会发现，有的东西很快用到了，有的暂时用不上，有的想用而未曾准备，有的会一直伴随我们走向远方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............</a:t>
            </a:r>
            <a:b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zh-CN" dirty="0"/>
              <a:t>　　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zh-CN" altLang="zh-CN" b="1" dirty="0"/>
              <a:t>要求：①选准角度，自定立意；②自拟题目；③除诗歌外，文体不限；④文体特征鲜明。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3402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 smtClean="0"/>
              <a:t>作文要求包含</a:t>
            </a:r>
            <a:r>
              <a:rPr lang="zh-CN" altLang="zh-CN" dirty="0"/>
              <a:t>两个层面的内容，即显性要求和隐性要求。就“自选角度，自定立意”来说，很多考生可能会忽视后面列举的几种可能，</a:t>
            </a:r>
            <a:r>
              <a:rPr lang="zh-CN" altLang="zh-CN" dirty="0">
                <a:solidFill>
                  <a:srgbClr val="FF0000"/>
                </a:solidFill>
              </a:rPr>
              <a:t>较多地关注材料开始部分地背景提示，导致审题不准，角度出错</a:t>
            </a:r>
            <a:r>
              <a:rPr lang="zh-CN" altLang="zh-CN" dirty="0"/>
              <a:t>；“自拟题目”这个环节，可能会</a:t>
            </a:r>
            <a:r>
              <a:rPr lang="zh-CN" altLang="zh-CN" dirty="0">
                <a:solidFill>
                  <a:srgbClr val="FF0000"/>
                </a:solidFill>
              </a:rPr>
              <a:t>忽视行囊与旅程的关系，导致简单采用“行囊”这一词眼作为题目，失去了立意上的针对性和思辨性，导致写作方向发生“质”地偏移，最后主旨和写作重心发生偏转，文题跑偏</a:t>
            </a:r>
            <a:r>
              <a:rPr lang="zh-CN" altLang="zh-CN" dirty="0"/>
              <a:t>，失去</a:t>
            </a:r>
            <a:r>
              <a:rPr lang="zh-CN" altLang="zh-CN" dirty="0" smtClean="0"/>
              <a:t>分数。 </a:t>
            </a:r>
            <a:r>
              <a:rPr lang="zh-CN" altLang="zh-CN" dirty="0"/>
              <a:t>从隐性要求上看，文中的“行囊”“新的旅程”和“有的东西”都有很强的隐喻性，必须把它具体化才好展开，比如</a:t>
            </a:r>
            <a:r>
              <a:rPr lang="zh-CN" altLang="zh-CN" dirty="0">
                <a:solidFill>
                  <a:srgbClr val="FF0000"/>
                </a:solidFill>
              </a:rPr>
              <a:t>“行囊”可能是我们做的各种物质准备或精神准备，“旅程”可能是未来美好的人生阶段，这一阶段充满了挑战、充满了希望，常常是困难与希望同在、机遇与挑战并存，这就是“新”的内涵；“有的东西”可以是具体的一件物品，比如伞、鞋子、砂砾，也可以是比较虚的事物，如精神毅力、苦难挫折、人性美德、法律规则等。最后一点，就是不能忽视行囊与旅程之间的辩证关系</a:t>
            </a:r>
            <a:r>
              <a:rPr lang="zh-CN" altLang="zh-CN" dirty="0"/>
              <a:t>，忽视了这点，也会导致写作上的偏斜，最终留下考场遗憾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489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享文化之繁华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 smtClean="0"/>
              <a:t>         </a:t>
            </a:r>
            <a:r>
              <a:rPr lang="zh-CN" altLang="zh-CN" sz="2400" b="1" dirty="0" smtClean="0"/>
              <a:t>落日</a:t>
            </a:r>
            <a:r>
              <a:rPr lang="zh-CN" altLang="zh-CN" sz="2400" b="1" dirty="0"/>
              <a:t>熔金，暮色四合，乘一叶扁舟，来到历史的彼岸：与苏轼探讨人的渺茫与伟大，与陶潜共享带月荷锄归的美好，与李煜分担愁如东流水的感伤……用一指墨香，看尽文化之深邃与灵动。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zh-CN" altLang="zh-CN" sz="2400" b="1" dirty="0"/>
              <a:t>　　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zh-CN" altLang="zh-CN" sz="2400" b="1" dirty="0"/>
              <a:t>　　文化从那翻滚激荡的黄河开始，便扎植于我们的心田，镌刻于基因。那寓意吉祥的中国结，那元宵佳节的灯谜，那雄伟的华夏庭院，无一不是珍贵的传统元素。而伟大的中华民族也正因这博大精深的文化而愈发绚烂壮美。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zh-CN" altLang="zh-CN" sz="2400" b="1" dirty="0"/>
              <a:t>　　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zh-CN" altLang="zh-CN" sz="2400" b="1" dirty="0"/>
              <a:t>　　把文化作为生命的行囊，便让灵魂与文化一道，穿行在历史的音符与文字墨香之间。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zh-CN" altLang="zh-CN" sz="2400" b="1" dirty="0"/>
              <a:t>　　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zh-CN" altLang="zh-CN" sz="2400" b="1" dirty="0"/>
              <a:t>　　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0052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844562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 smtClean="0"/>
              <a:t>         </a:t>
            </a:r>
            <a:r>
              <a:rPr lang="zh-CN" altLang="zh-CN" sz="2400" b="1" dirty="0" smtClean="0"/>
              <a:t>文化，流淌在悠远的箫声中，诉说着哀怨与愁绪，文化，也弥漫在阿炳的二胡中，叹尽人生的跌宕起伏；文化，亦可以流转于锦瑟之间，轻拢慢捻之间净化内心的污秽。本无生命的乐器与乐曲结合在一起，便成为了文化的载体，寄予着心灵的世界，承载厚重的文化。</a:t>
            </a: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zh-CN" altLang="zh-CN" sz="2400" b="1" dirty="0" smtClean="0"/>
              <a:t>　　</a:t>
            </a: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zh-CN" altLang="zh-CN" sz="2400" b="1" dirty="0" smtClean="0"/>
              <a:t>　　不仅仅在丝竹间，文化也在素净的宣纸上蔓延而来。张大千伏在洞底绘出的梦幻敦煌，诉说着那千百年前人们的信仰；齐白石着手画出的自然风物，亦传达着生命的灵动；壮观的《清明上河图》，也刺激着美的神经。中国画中的水淡云轻，妙手丹青的一点一描，拓开的不仅仅是墨，更是深厚的文化底蕴，文化之魂由笔底传承。</a:t>
            </a: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zh-CN" altLang="zh-CN" sz="2400" b="1" dirty="0" smtClean="0"/>
              <a:t>　　</a:t>
            </a: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zh-CN" altLang="zh-CN" sz="2400" b="1" dirty="0" smtClean="0"/>
              <a:t>　　同样，龙飞凤舞的字亦为文化之腑脏；颜真卿规正而又洒脱的笔锋，王羲之隽秀玲珑的字体，张风子如带般拂过的清新之风，无一不是文化的符号。那挥洒自如之间掩盖不了中华文化之含蓄内敛，那笔锋回转之间亦彰显着文化之典雅深厚。亦深潭微澜，亦雪底苍松。</a:t>
            </a: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zh-CN" altLang="zh-CN" sz="2400" b="1" dirty="0" smtClean="0"/>
              <a:t>　　</a:t>
            </a: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zh-CN" altLang="zh-CN" sz="2400" b="1" dirty="0" smtClean="0"/>
              <a:t>　　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5803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663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b="1" dirty="0" smtClean="0"/>
              <a:t>           </a:t>
            </a:r>
            <a:r>
              <a:rPr lang="zh-CN" altLang="zh-CN" sz="2800" b="1" dirty="0" smtClean="0"/>
              <a:t>文化如辽远的江海，包容着一切。既有张翰的“江月年年初照人”的美好幽深，又有李白的“起舞弄清影”的飘渺烂漫。那篇篇诗词，字字珠玑，诗人惜字如金，落笔生花，留给世人一片芳华。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zh-CN" altLang="zh-CN" sz="2800" b="1" dirty="0" smtClean="0"/>
              <a:t>　　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zh-CN" altLang="zh-CN" sz="2800" b="1" dirty="0" smtClean="0"/>
              <a:t>　　文化之美常浮荡于我心间。那里有轩榭廊道，那里有至臻服饰的绣扣，那里更有吟唱千年的戏曲，那是中华之精髓，炎黄子孙之傲骨。它如枝头的梅花，傲吐芬芳。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zh-CN" altLang="zh-CN" sz="2800" b="1" dirty="0" smtClean="0"/>
              <a:t>　　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zh-CN" altLang="zh-CN" sz="2800" b="1" dirty="0" smtClean="0"/>
              <a:t>　　愿乘文化之舟，度文化之沧海，享那份美好与挚真，低吟文化之妙语，</a:t>
            </a:r>
            <a:r>
              <a:rPr lang="zh-CN" altLang="en-US" sz="2800" b="1" dirty="0"/>
              <a:t>歌吟</a:t>
            </a:r>
            <a:r>
              <a:rPr lang="zh-CN" altLang="zh-CN" sz="2800" b="1" dirty="0" smtClean="0"/>
              <a:t>一生，幸福一生。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zh-CN" altLang="zh-CN" sz="2800" b="1" dirty="0" smtClean="0"/>
              <a:t>　　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zh-CN" altLang="zh-CN" sz="2800" b="1" dirty="0" smtClean="0"/>
              <a:t>　　这样的行囊，希望我们共同拥有，共同打造，共享文化盛宴。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endParaRPr lang="zh-CN" altLang="en-US" sz="2800" b="1" dirty="0" smtClean="0"/>
          </a:p>
          <a:p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01588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497</Words>
  <Application>Microsoft Office PowerPoint</Application>
  <PresentationFormat>全屏显示(4:3)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2016山东高考作文</vt:lpstr>
      <vt:lpstr>PowerPoint 演示文稿</vt:lpstr>
      <vt:lpstr>PowerPoint 演示文稿</vt:lpstr>
      <vt:lpstr>享文化之繁华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2016山东高考作文</dc:title>
  <dc:creator>USER</dc:creator>
  <cp:lastModifiedBy>USER</cp:lastModifiedBy>
  <cp:revision>1</cp:revision>
  <dcterms:created xsi:type="dcterms:W3CDTF">2016-11-14T11:58:31Z</dcterms:created>
  <dcterms:modified xsi:type="dcterms:W3CDTF">2016-11-14T12:07:40Z</dcterms:modified>
</cp:coreProperties>
</file>