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2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4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1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8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9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1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7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9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C5AC-0FEF-4EEE-B3E5-A2FC65C3D677}" type="datetimeFigureOut">
              <a:rPr lang="zh-CN" altLang="en-US" smtClean="0"/>
              <a:t>2016-04-11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98A5-F240-4B47-A7E1-ED7BCDB3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Autofit/>
          </a:bodyPr>
          <a:lstStyle/>
          <a:p>
            <a:r>
              <a:rPr lang="zh-CN" altLang="zh-CN" sz="6600" b="1" dirty="0" smtClean="0"/>
              <a:t>高二语文</a:t>
            </a:r>
            <a:br>
              <a:rPr lang="zh-CN" altLang="zh-CN" sz="6600" b="1" dirty="0" smtClean="0"/>
            </a:br>
            <a:r>
              <a:rPr lang="zh-CN" altLang="en-US" sz="6600" b="1" dirty="0" smtClean="0"/>
              <a:t>试卷讲评</a:t>
            </a:r>
            <a:br>
              <a:rPr lang="zh-CN" altLang="en-US" sz="6600" b="1" dirty="0" smtClean="0"/>
            </a:b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深圳实验学校高中部 </a:t>
            </a:r>
            <a:r>
              <a:rPr lang="en-US" altLang="zh-CN" dirty="0" smtClean="0"/>
              <a:t>2015-2016 </a:t>
            </a:r>
            <a:r>
              <a:rPr lang="zh-CN" altLang="en-US" dirty="0" smtClean="0"/>
              <a:t>学年度第二学期第一阶段考试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0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试卷</a:t>
            </a:r>
            <a:r>
              <a:rPr lang="zh-CN" altLang="zh-CN" dirty="0" smtClean="0"/>
              <a:t>分析四策略</a:t>
            </a:r>
            <a:r>
              <a:rPr lang="zh-CN" altLang="zh-CN" dirty="0"/>
              <a:t>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zh-CN" dirty="0"/>
              <a:t>从逐题分析到</a:t>
            </a:r>
            <a:r>
              <a:rPr lang="zh-CN" altLang="zh-CN" dirty="0" smtClean="0"/>
              <a:t>整体分析</a:t>
            </a:r>
            <a:endParaRPr lang="en-US" altLang="zh-CN" dirty="0" smtClean="0"/>
          </a:p>
          <a:p>
            <a:r>
              <a:rPr lang="en-US" altLang="zh-CN" b="1" dirty="0"/>
              <a:t>2</a:t>
            </a:r>
            <a:r>
              <a:rPr lang="zh-CN" altLang="zh-CN" dirty="0"/>
              <a:t>从数字分析到性质</a:t>
            </a:r>
            <a:r>
              <a:rPr lang="zh-CN" altLang="zh-CN" dirty="0" smtClean="0"/>
              <a:t>分析</a:t>
            </a:r>
            <a:endParaRPr lang="en-US" altLang="zh-CN" dirty="0" smtClean="0"/>
          </a:p>
          <a:p>
            <a:r>
              <a:rPr lang="en-US" altLang="zh-CN" b="1" dirty="0"/>
              <a:t>3</a:t>
            </a:r>
            <a:r>
              <a:rPr lang="zh-CN" altLang="zh-CN" dirty="0"/>
              <a:t>从口头分析到书面</a:t>
            </a:r>
            <a:r>
              <a:rPr lang="zh-CN" altLang="zh-CN" dirty="0" smtClean="0"/>
              <a:t>分析</a:t>
            </a:r>
            <a:endParaRPr lang="en-US" altLang="zh-CN" dirty="0" smtClean="0"/>
          </a:p>
          <a:p>
            <a:r>
              <a:rPr lang="en-US" altLang="zh-CN" b="1" dirty="0"/>
              <a:t>4</a:t>
            </a:r>
            <a:r>
              <a:rPr lang="zh-CN" altLang="zh-CN"/>
              <a:t>从归因分析到对策分析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高二语文 试卷讲评 </vt:lpstr>
      <vt:lpstr>试卷分析四策略：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高二语文 试卷讲评</dc:title>
  <dc:creator>USER</dc:creator>
  <cp:lastModifiedBy>USER</cp:lastModifiedBy>
  <cp:revision>2</cp:revision>
  <dcterms:created xsi:type="dcterms:W3CDTF">2016-04-11T00:36:08Z</dcterms:created>
  <dcterms:modified xsi:type="dcterms:W3CDTF">2016-04-11T00:47:56Z</dcterms:modified>
</cp:coreProperties>
</file>