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7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0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0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0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7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07CB-AF3A-4C01-9137-BDF19DCF087F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ADC5-F015-4F8F-963B-23CC1BF72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1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世界性大渔场多分布于近海大陆架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具备以下形成条件：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27373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、大陆架地区海水浅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水中阳光充足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海洋浮游生物生长旺盛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吸引鱼类。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2</a:t>
            </a:r>
            <a:r>
              <a:rPr lang="zh-CN" altLang="en-US" b="1" dirty="0" smtClean="0"/>
              <a:t>、多有洋流作用影响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如寒暖流交汇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上升流。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3</a:t>
            </a:r>
            <a:r>
              <a:rPr lang="zh-CN" altLang="en-US" b="1" dirty="0" smtClean="0"/>
              <a:t>、沿岸有河流径流注入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带来大量营养物质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促进海水中的浮游生物生长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吸引鱼类。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75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9" descr="7511771c6271d72240341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14648" r="4482" b="8475"/>
          <a:stretch>
            <a:fillRect/>
          </a:stretch>
        </p:blipFill>
        <p:spPr bwMode="auto">
          <a:xfrm>
            <a:off x="107504" y="476672"/>
            <a:ext cx="889098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3456" y="1268760"/>
            <a:ext cx="3441320" cy="633670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   舟山</a:t>
            </a:r>
            <a:r>
              <a:rPr lang="zh-CN" altLang="en-US" b="1" dirty="0"/>
              <a:t>渔场是中国最大的渔场，是浙江省、江苏省、福建省和上海市渔民的传统作业区域。</a:t>
            </a:r>
            <a:r>
              <a:rPr lang="zh-CN" altLang="en-US" dirty="0"/>
              <a:t> </a:t>
            </a:r>
            <a:endParaRPr lang="zh-CN" altLang="en-US" b="1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kumimoji="0" lang="zh-CN" altLang="en-US" b="1" dirty="0">
              <a:solidFill>
                <a:srgbClr val="CC3300"/>
              </a:solidFill>
            </a:endParaRPr>
          </a:p>
        </p:txBody>
      </p:sp>
      <p:pic>
        <p:nvPicPr>
          <p:cNvPr id="251918" name="Picture 14" descr="201042795422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24" y="908720"/>
            <a:ext cx="5727700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-36512" y="549275"/>
            <a:ext cx="4932363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None/>
            </a:pPr>
            <a:r>
              <a:rPr lang="zh-CN" altLang="en-US" sz="3200" b="1" dirty="0" smtClean="0">
                <a:ea typeface="楷体_GB2312" pitchFamily="49" charset="-122"/>
              </a:rPr>
              <a:t>   分析</a:t>
            </a:r>
            <a:r>
              <a:rPr lang="zh-CN" altLang="en-US" sz="3200" b="1" dirty="0">
                <a:ea typeface="楷体_GB2312" pitchFamily="49" charset="-122"/>
              </a:rPr>
              <a:t>舟山渔场成为全国最大渔场的自然原因。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3200" b="1" dirty="0">
                <a:solidFill>
                  <a:srgbClr val="CC3300"/>
                </a:solidFill>
              </a:rPr>
              <a:t>①处我国浅海大陆架，水温适宜鱼类生活；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3200" b="1" dirty="0">
                <a:solidFill>
                  <a:srgbClr val="CC3300"/>
                </a:solidFill>
              </a:rPr>
              <a:t>②邻近长江和钱塘江，营养盐多，利于饵料生长；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3200" b="1" dirty="0">
                <a:solidFill>
                  <a:srgbClr val="CC3300"/>
                </a:solidFill>
              </a:rPr>
              <a:t>③有日本暖流与沿岸流交汇，海水易搅动</a:t>
            </a:r>
            <a:r>
              <a:rPr lang="zh-CN" altLang="en-US" sz="3200" b="1">
                <a:solidFill>
                  <a:srgbClr val="CC3300"/>
                </a:solidFill>
              </a:rPr>
              <a:t>，</a:t>
            </a:r>
            <a:r>
              <a:rPr lang="zh-CN" altLang="en-US" sz="3200" b="1" smtClean="0">
                <a:solidFill>
                  <a:srgbClr val="CC3300"/>
                </a:solidFill>
              </a:rPr>
              <a:t>饵料丰富。</a:t>
            </a:r>
            <a:endParaRPr lang="zh-CN" altLang="en-US" sz="3200" b="1" dirty="0">
              <a:solidFill>
                <a:srgbClr val="CC3300"/>
              </a:solidFill>
            </a:endParaRPr>
          </a:p>
        </p:txBody>
      </p:sp>
      <p:grpSp>
        <p:nvGrpSpPr>
          <p:cNvPr id="323589" name="Group 5"/>
          <p:cNvGrpSpPr>
            <a:grpSpLocks/>
          </p:cNvGrpSpPr>
          <p:nvPr/>
        </p:nvGrpSpPr>
        <p:grpSpPr bwMode="auto">
          <a:xfrm>
            <a:off x="4787900" y="621878"/>
            <a:ext cx="4356100" cy="5759450"/>
            <a:chOff x="2835" y="1298"/>
            <a:chExt cx="2041" cy="2268"/>
          </a:xfrm>
        </p:grpSpPr>
        <p:pic>
          <p:nvPicPr>
            <p:cNvPr id="323590" name="Picture 6" descr="105"/>
            <p:cNvPicPr>
              <a:picLocks noChangeAspect="1" noChangeArrowheads="1"/>
            </p:cNvPicPr>
            <p:nvPr/>
          </p:nvPicPr>
          <p:blipFill>
            <a:blip r:embed="rId2">
              <a:lum bright="-60000" contrast="8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1" t="2028" r="3058" b="47816"/>
            <a:stretch>
              <a:fillRect/>
            </a:stretch>
          </p:blipFill>
          <p:spPr bwMode="auto">
            <a:xfrm>
              <a:off x="2835" y="1298"/>
              <a:ext cx="2041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591" name="Rectangle 7"/>
            <p:cNvSpPr>
              <a:spLocks noChangeArrowheads="1"/>
            </p:cNvSpPr>
            <p:nvPr/>
          </p:nvSpPr>
          <p:spPr bwMode="auto">
            <a:xfrm>
              <a:off x="2835" y="1298"/>
              <a:ext cx="2041" cy="2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1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世界性大渔场多分布于近海大陆架,具备以下形成条件：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一、我国自然资源的特点、分布</dc:title>
  <dc:creator>USER</dc:creator>
  <cp:lastModifiedBy>USER</cp:lastModifiedBy>
  <cp:revision>4</cp:revision>
  <dcterms:created xsi:type="dcterms:W3CDTF">2015-10-23T01:42:30Z</dcterms:created>
  <dcterms:modified xsi:type="dcterms:W3CDTF">2015-10-23T01:46:01Z</dcterms:modified>
</cp:coreProperties>
</file>