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C6ED1F-7585-46D1-A77B-B71076697ED2}" type="datetimeFigureOut">
              <a:rPr lang="zh-CN" altLang="en-US" smtClean="0"/>
              <a:t>2017-03-07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148497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C6ED1F-7585-46D1-A77B-B71076697ED2}" type="datetimeFigureOut">
              <a:rPr lang="zh-CN" altLang="en-US" smtClean="0"/>
              <a:t>2017-03-07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344170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C6ED1F-7585-46D1-A77B-B71076697ED2}" type="datetimeFigureOut">
              <a:rPr lang="zh-CN" altLang="en-US" smtClean="0"/>
              <a:t>2017-03-07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70434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C6ED1F-7585-46D1-A77B-B71076697ED2}" type="datetimeFigureOut">
              <a:rPr lang="zh-CN" altLang="en-US" smtClean="0"/>
              <a:t>2017-03-07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219715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C6ED1F-7585-46D1-A77B-B71076697ED2}" type="datetimeFigureOut">
              <a:rPr lang="zh-CN" altLang="en-US" smtClean="0"/>
              <a:t>2017-03-07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399458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C6ED1F-7585-46D1-A77B-B71076697ED2}" type="datetimeFigureOut">
              <a:rPr lang="zh-CN" altLang="en-US" smtClean="0"/>
              <a:t>2017-03-07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398209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C6ED1F-7585-46D1-A77B-B71076697ED2}" type="datetimeFigureOut">
              <a:rPr lang="zh-CN" altLang="en-US" smtClean="0"/>
              <a:t>2017-03-07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45737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C6ED1F-7585-46D1-A77B-B71076697ED2}" type="datetimeFigureOut">
              <a:rPr lang="zh-CN" altLang="en-US" smtClean="0"/>
              <a:t>2017-03-07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7582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C6ED1F-7585-46D1-A77B-B71076697ED2}" type="datetimeFigureOut">
              <a:rPr lang="zh-CN" altLang="en-US" smtClean="0"/>
              <a:t>2017-03-07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92127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C6ED1F-7585-46D1-A77B-B71076697ED2}" type="datetimeFigureOut">
              <a:rPr lang="zh-CN" altLang="en-US" smtClean="0"/>
              <a:t>2017-03-07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47457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C6ED1F-7585-46D1-A77B-B71076697ED2}" type="datetimeFigureOut">
              <a:rPr lang="zh-CN" altLang="en-US" smtClean="0"/>
              <a:t>2017-03-07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268904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C6ED1F-7585-46D1-A77B-B71076697ED2}" type="datetimeFigureOut">
              <a:rPr lang="zh-CN" altLang="en-US" smtClean="0"/>
              <a:t>2017-03-07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81049-A0D8-453F-ABF9-5D8C86390F8C}" type="slidenum">
              <a:rPr lang="zh-CN" altLang="en-US" smtClean="0"/>
              <a:t>‹#›</a:t>
            </a:fld>
            <a:endParaRPr lang="zh-CN" altLang="en-US"/>
          </a:p>
        </p:txBody>
      </p:sp>
    </p:spTree>
    <p:extLst>
      <p:ext uri="{BB962C8B-B14F-4D97-AF65-F5344CB8AC3E}">
        <p14:creationId xmlns:p14="http://schemas.microsoft.com/office/powerpoint/2010/main" val="397305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高二下作文训练二</a:t>
            </a:r>
            <a:endParaRPr lang="zh-CN" altLang="en-US" dirty="0"/>
          </a:p>
        </p:txBody>
      </p:sp>
      <p:sp>
        <p:nvSpPr>
          <p:cNvPr id="3" name="副标题 2"/>
          <p:cNvSpPr>
            <a:spLocks noGrp="1"/>
          </p:cNvSpPr>
          <p:nvPr>
            <p:ph type="subTitle" idx="1"/>
          </p:nvPr>
        </p:nvSpPr>
        <p:spPr/>
        <p:txBody>
          <a:bodyPr/>
          <a:lstStyle/>
          <a:p>
            <a:r>
              <a:rPr lang="en-US" altLang="zh-CN" dirty="0" smtClean="0"/>
              <a:t>20170309</a:t>
            </a:r>
            <a:endParaRPr lang="zh-CN" altLang="en-US" dirty="0"/>
          </a:p>
        </p:txBody>
      </p:sp>
    </p:spTree>
    <p:extLst>
      <p:ext uri="{BB962C8B-B14F-4D97-AF65-F5344CB8AC3E}">
        <p14:creationId xmlns:p14="http://schemas.microsoft.com/office/powerpoint/2010/main" val="127058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8280920" cy="6278642"/>
          </a:xfrm>
          <a:prstGeom prst="rect">
            <a:avLst/>
          </a:prstGeom>
          <a:noFill/>
        </p:spPr>
        <p:txBody>
          <a:bodyPr wrap="square" rtlCol="0">
            <a:spAutoFit/>
          </a:bodyPr>
          <a:lstStyle/>
          <a:p>
            <a:r>
              <a:rPr lang="zh-CN" altLang="en-US" sz="3200" dirty="0" smtClean="0"/>
              <a:t>         半个多世纪前，我国著名教育家陶行知先生非常推崇并常用来教育学生的一句名言是：“假使你有两块面包，你得用一块去换一朵水仙花。”这句话是伊斯兰教的创始人穆罕默德说的。</a:t>
            </a:r>
          </a:p>
          <a:p>
            <a:r>
              <a:rPr lang="zh-CN" altLang="en-US" sz="3200" dirty="0" smtClean="0"/>
              <a:t>　　你心中有自己的“水仙花”吗？当你的心底泛起一片水仙花的葱绿与鹅黄时，你会有一种特别愉快、特别舒畅的感觉吗？</a:t>
            </a:r>
          </a:p>
          <a:p>
            <a:r>
              <a:rPr lang="zh-CN" altLang="en-US" sz="3200" dirty="0" smtClean="0"/>
              <a:t>　　要求全面理解材料，但可以选择一个侧面、一个角度构思作文。自主确定立意，确定文体，确定标题；不要脱离材料的含义作文，不要套作，不得抄袭。</a:t>
            </a:r>
          </a:p>
          <a:p>
            <a:endParaRPr lang="zh-CN" altLang="en-US" dirty="0"/>
          </a:p>
        </p:txBody>
      </p:sp>
    </p:spTree>
    <p:extLst>
      <p:ext uri="{BB962C8B-B14F-4D97-AF65-F5344CB8AC3E}">
        <p14:creationId xmlns:p14="http://schemas.microsoft.com/office/powerpoint/2010/main" val="1529714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56</Words>
  <Application>Microsoft Office PowerPoint</Application>
  <PresentationFormat>全屏显示(4:3)</PresentationFormat>
  <Paragraphs>5</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高二下作文训练二</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高二下作文训练二</dc:title>
  <dc:creator>USER</dc:creator>
  <cp:lastModifiedBy>USER</cp:lastModifiedBy>
  <cp:revision>1</cp:revision>
  <dcterms:created xsi:type="dcterms:W3CDTF">2017-03-07T01:53:48Z</dcterms:created>
  <dcterms:modified xsi:type="dcterms:W3CDTF">2017-03-07T01:55:47Z</dcterms:modified>
</cp:coreProperties>
</file>