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70" r:id="rId4"/>
    <p:sldId id="257" r:id="rId5"/>
    <p:sldId id="262" r:id="rId6"/>
    <p:sldId id="258" r:id="rId7"/>
    <p:sldId id="263" r:id="rId8"/>
    <p:sldId id="259" r:id="rId9"/>
    <p:sldId id="272" r:id="rId10"/>
    <p:sldId id="27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1B06D-C822-4E51-A4FE-908A3063D2C0}" type="datetimeFigureOut">
              <a:rPr lang="zh-CN" altLang="en-US"/>
              <a:pPr>
                <a:defRPr/>
              </a:pPr>
              <a:t>2013-02-16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4C504-EF79-4995-9DD7-B28B21D8E2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69B80-0DBB-461D-AB61-97BD4D71FA2A}" type="datetimeFigureOut">
              <a:rPr lang="zh-CN" altLang="en-US"/>
              <a:pPr>
                <a:defRPr/>
              </a:pPr>
              <a:t>2013-02-16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A3328-1BB7-4542-9965-8B269F673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EC2BB-BA3D-4E90-959E-A01259FDFAC6}" type="datetimeFigureOut">
              <a:rPr lang="zh-CN" altLang="en-US"/>
              <a:pPr>
                <a:defRPr/>
              </a:pPr>
              <a:t>2013-02-16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09AB5-2629-4BCC-B98D-32D8D47DC9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FC513-B2B7-4EFF-B01E-5538A82AEED2}" type="datetimeFigureOut">
              <a:rPr lang="zh-CN" altLang="en-US"/>
              <a:pPr>
                <a:defRPr/>
              </a:pPr>
              <a:t>2013-02-16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635DE-93FF-40BB-9033-914033E711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75DC8-601C-415A-932A-50D384DD2B2F}" type="datetimeFigureOut">
              <a:rPr lang="zh-CN" altLang="en-US"/>
              <a:pPr>
                <a:defRPr/>
              </a:pPr>
              <a:t>2013-02-16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2D5F0-68E8-466D-8847-69147DBA78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CF3FB-D50C-4343-9607-FA649559A412}" type="datetimeFigureOut">
              <a:rPr lang="zh-CN" altLang="en-US"/>
              <a:pPr>
                <a:defRPr/>
              </a:pPr>
              <a:t>2013-02-16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4044E-49C2-4E1C-A131-4BE30BE619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76349-2F7B-49F9-B50B-42E85CA3CFF3}" type="datetimeFigureOut">
              <a:rPr lang="zh-CN" altLang="en-US"/>
              <a:pPr>
                <a:defRPr/>
              </a:pPr>
              <a:t>2013-02-16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A321B-E9AA-4540-A692-E0C4E4CA6A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DB36D-94E9-465F-8BE3-B60A95C54B5D}" type="datetimeFigureOut">
              <a:rPr lang="zh-CN" altLang="en-US"/>
              <a:pPr>
                <a:defRPr/>
              </a:pPr>
              <a:t>2013-02-16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E841D-29F3-4F5E-8B7B-E6C96DDE9E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8B8F8-5978-44FC-8D01-F8A9219764DD}" type="datetimeFigureOut">
              <a:rPr lang="zh-CN" altLang="en-US"/>
              <a:pPr>
                <a:defRPr/>
              </a:pPr>
              <a:t>2013-02-16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8C93E-4C40-4AE6-AC7D-2D46324AAD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70E9B-3C89-46BF-8AD1-4A5D7593678B}" type="datetimeFigureOut">
              <a:rPr lang="zh-CN" altLang="en-US"/>
              <a:pPr>
                <a:defRPr/>
              </a:pPr>
              <a:t>2013-02-16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8C75A-8DFB-4F93-AAD8-7A9DCE52C0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04507-FD81-4486-A0CE-03A966210587}" type="datetimeFigureOut">
              <a:rPr lang="zh-CN" altLang="en-US"/>
              <a:pPr>
                <a:defRPr/>
              </a:pPr>
              <a:t>2013-02-16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5ED4F-F108-4392-AF4B-664EB47F1F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5FDA24-1949-45F8-AD3F-84576D232774}" type="datetimeFigureOut">
              <a:rPr lang="zh-CN" altLang="en-US"/>
              <a:pPr>
                <a:defRPr/>
              </a:pPr>
              <a:t>2013-02-16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3C6BF82-9565-4B06-9665-E29BA2E7A8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4.bin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27.bin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22.bin"/><Relationship Id="rId34" Type="http://schemas.openxmlformats.org/officeDocument/2006/relationships/oleObject" Target="../embeddings/oleObject35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3.bin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21.bin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24" Type="http://schemas.openxmlformats.org/officeDocument/2006/relationships/oleObject" Target="../embeddings/oleObject25.bin"/><Relationship Id="rId32" Type="http://schemas.openxmlformats.org/officeDocument/2006/relationships/oleObject" Target="../embeddings/oleObject33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4.bin"/><Relationship Id="rId28" Type="http://schemas.openxmlformats.org/officeDocument/2006/relationships/oleObject" Target="../embeddings/oleObject29.bin"/><Relationship Id="rId10" Type="http://schemas.openxmlformats.org/officeDocument/2006/relationships/oleObject" Target="../embeddings/oleObject11.bin"/><Relationship Id="rId19" Type="http://schemas.openxmlformats.org/officeDocument/2006/relationships/oleObject" Target="../embeddings/oleObject20.bin"/><Relationship Id="rId31" Type="http://schemas.openxmlformats.org/officeDocument/2006/relationships/oleObject" Target="../embeddings/oleObject32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23.bin"/><Relationship Id="rId27" Type="http://schemas.openxmlformats.org/officeDocument/2006/relationships/oleObject" Target="../embeddings/oleObject28.bin"/><Relationship Id="rId30" Type="http://schemas.openxmlformats.org/officeDocument/2006/relationships/oleObject" Target="../embeddings/oleObject31.bin"/><Relationship Id="rId35" Type="http://schemas.openxmlformats.org/officeDocument/2006/relationships/oleObject" Target="../embeddings/oleObject3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3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571500" y="285750"/>
          <a:ext cx="7515225" cy="500063"/>
        </p:xfrm>
        <a:graphic>
          <a:graphicData uri="http://schemas.openxmlformats.org/presentationml/2006/ole">
            <p:oleObj spid="_x0000_s11265" name="Equation" r:id="rId3" imgW="3441600" imgH="228600" progId="Equation.DSMT4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85750" y="928688"/>
            <a:ext cx="8643938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Calibri" pitchFamily="34" charset="0"/>
              </a:rPr>
              <a:t>     导数是新课标下高考的必考内容之一，利用导数研究函数的性质，主要是利用导数求函数的单调区间、极值和最值等，这些年来也是高考的重点</a:t>
            </a:r>
            <a:r>
              <a:rPr lang="en-US" altLang="zh-CN" sz="2400">
                <a:latin typeface="Calibri" pitchFamily="34" charset="0"/>
              </a:rPr>
              <a:t>.</a:t>
            </a:r>
            <a:r>
              <a:rPr lang="zh-CN" altLang="en-US" sz="2400">
                <a:latin typeface="Calibri" pitchFamily="34" charset="0"/>
              </a:rPr>
              <a:t>考纲的主要要求有：</a:t>
            </a:r>
            <a:r>
              <a:rPr lang="en-US" altLang="zh-CN" sz="2400">
                <a:latin typeface="Calibri" pitchFamily="34" charset="0"/>
              </a:rPr>
              <a:t>(1)</a:t>
            </a:r>
            <a:r>
              <a:rPr lang="zh-CN" altLang="en-US" sz="2400">
                <a:latin typeface="Calibri" pitchFamily="34" charset="0"/>
              </a:rPr>
              <a:t>导数的概念及其意义；</a:t>
            </a:r>
            <a:r>
              <a:rPr lang="en-US" altLang="zh-CN" sz="2400">
                <a:latin typeface="Calibri" pitchFamily="34" charset="0"/>
              </a:rPr>
              <a:t>(2)</a:t>
            </a:r>
            <a:r>
              <a:rPr lang="zh-CN" altLang="en-US" sz="2400">
                <a:latin typeface="Calibri" pitchFamily="34" charset="0"/>
              </a:rPr>
              <a:t>导数的运算；</a:t>
            </a:r>
            <a:r>
              <a:rPr lang="en-US" altLang="zh-CN" sz="2400">
                <a:latin typeface="Calibri" pitchFamily="34" charset="0"/>
              </a:rPr>
              <a:t>(3)</a:t>
            </a:r>
            <a:r>
              <a:rPr lang="zh-CN" altLang="en-US" sz="2400">
                <a:latin typeface="Calibri" pitchFamily="34" charset="0"/>
              </a:rPr>
              <a:t>导数在研究函数中的应用</a:t>
            </a:r>
            <a:r>
              <a:rPr lang="en-US" altLang="zh-CN" sz="2400">
                <a:latin typeface="Calibri" pitchFamily="34" charset="0"/>
              </a:rPr>
              <a:t>.</a:t>
            </a:r>
            <a:r>
              <a:rPr lang="zh-CN" altLang="en-US" sz="2400">
                <a:latin typeface="Calibri" pitchFamily="34" charset="0"/>
              </a:rPr>
              <a:t>其中第（</a:t>
            </a:r>
            <a:r>
              <a:rPr lang="en-US" altLang="zh-CN" sz="2400">
                <a:latin typeface="Calibri" pitchFamily="34" charset="0"/>
              </a:rPr>
              <a:t>3</a:t>
            </a:r>
            <a:r>
              <a:rPr lang="zh-CN" altLang="en-US" sz="2400">
                <a:latin typeface="Calibri" pitchFamily="34" charset="0"/>
              </a:rPr>
              <a:t>）点有两个小点：①了解函数单调性和导数的关系；能利用导数研究函数的单调性，会求函数的单调区间</a:t>
            </a:r>
            <a:r>
              <a:rPr lang="en-US" altLang="zh-CN" sz="2400">
                <a:latin typeface="Calibri" pitchFamily="34" charset="0"/>
              </a:rPr>
              <a:t>(</a:t>
            </a:r>
            <a:r>
              <a:rPr lang="zh-CN" altLang="en-US" sz="2400">
                <a:latin typeface="Calibri" pitchFamily="34" charset="0"/>
              </a:rPr>
              <a:t>其中多项式函数一般不超过三次</a:t>
            </a:r>
            <a:r>
              <a:rPr lang="en-US" altLang="zh-CN" sz="2400">
                <a:latin typeface="Calibri" pitchFamily="34" charset="0"/>
              </a:rPr>
              <a:t>).</a:t>
            </a:r>
            <a:r>
              <a:rPr lang="zh-CN" altLang="en-US" sz="2400">
                <a:latin typeface="Calibri" pitchFamily="34" charset="0"/>
              </a:rPr>
              <a:t>②了解函数在某点取得极值的必要条件和充分条件；会用导数求函数的极大值、极小值</a:t>
            </a:r>
            <a:r>
              <a:rPr lang="en-US" altLang="zh-CN" sz="2400">
                <a:latin typeface="Calibri" pitchFamily="34" charset="0"/>
              </a:rPr>
              <a:t>(</a:t>
            </a:r>
            <a:r>
              <a:rPr lang="zh-CN" altLang="en-US" sz="2400">
                <a:latin typeface="Calibri" pitchFamily="34" charset="0"/>
              </a:rPr>
              <a:t>其中多项式函数一般不超过三次</a:t>
            </a:r>
            <a:r>
              <a:rPr lang="en-US" altLang="zh-CN" sz="2400">
                <a:latin typeface="Calibri" pitchFamily="34" charset="0"/>
              </a:rPr>
              <a:t>);</a:t>
            </a:r>
            <a:r>
              <a:rPr lang="zh-CN" altLang="en-US" sz="2400">
                <a:latin typeface="Calibri" pitchFamily="34" charset="0"/>
              </a:rPr>
              <a:t>会求闭区间上函数的最大值、最小值</a:t>
            </a:r>
            <a:r>
              <a:rPr lang="en-US" altLang="zh-CN" sz="2400">
                <a:latin typeface="Calibri" pitchFamily="34" charset="0"/>
              </a:rPr>
              <a:t>(</a:t>
            </a:r>
            <a:r>
              <a:rPr lang="zh-CN" altLang="en-US" sz="2400">
                <a:latin typeface="Calibri" pitchFamily="34" charset="0"/>
              </a:rPr>
              <a:t>其中多项式函数一般不超过三次</a:t>
            </a:r>
            <a:r>
              <a:rPr lang="en-US" altLang="zh-CN" sz="2400">
                <a:latin typeface="Calibri" pitchFamily="34" charset="0"/>
              </a:rPr>
              <a:t>).</a:t>
            </a:r>
            <a:r>
              <a:rPr lang="zh-CN" altLang="en-US" sz="2400">
                <a:latin typeface="Calibri" pitchFamily="34" charset="0"/>
              </a:rPr>
              <a:t>括号中的内容：其中多项式函数一般不超过三次</a:t>
            </a:r>
            <a:r>
              <a:rPr lang="en-US" altLang="zh-CN" sz="2400">
                <a:latin typeface="Calibri" pitchFamily="34" charset="0"/>
              </a:rPr>
              <a:t>.</a:t>
            </a:r>
            <a:r>
              <a:rPr lang="zh-CN" altLang="en-US" sz="2400">
                <a:latin typeface="Calibri" pitchFamily="34" charset="0"/>
              </a:rPr>
              <a:t>这提示着我们，如果考与多项式有关的导数问题，多项式函数中一元三次函数是重点</a:t>
            </a:r>
            <a:r>
              <a:rPr lang="en-US" altLang="zh-CN" sz="2400">
                <a:latin typeface="Calibri" pitchFamily="34" charset="0"/>
              </a:rPr>
              <a:t>.</a:t>
            </a:r>
            <a:r>
              <a:rPr lang="zh-CN" altLang="en-US" sz="2400">
                <a:latin typeface="Calibri" pitchFamily="34" charset="0"/>
              </a:rPr>
              <a:t>从近几年各地的高考题来看这一点也是值得肯定的，特别是文科的高考题</a:t>
            </a:r>
            <a:r>
              <a:rPr lang="en-US" altLang="zh-CN" sz="2400">
                <a:latin typeface="Calibri" pitchFamily="34" charset="0"/>
              </a:rPr>
              <a:t>.</a:t>
            </a:r>
            <a:r>
              <a:rPr lang="zh-CN" altLang="en-US" sz="2400">
                <a:latin typeface="Calibri" pitchFamily="34" charset="0"/>
              </a:rPr>
              <a:t>基于导数高考大纲多项式函数中一元三次函数的重要地位，因此我们有必要着重于对一元三次函数的图象进行深入的研究，其目的在于通过研究函数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95288" y="0"/>
          <a:ext cx="7704137" cy="1995488"/>
        </p:xfrm>
        <a:graphic>
          <a:graphicData uri="http://schemas.openxmlformats.org/presentationml/2006/ole">
            <p:oleObj spid="_x0000_s30722" name="Equation" r:id="rId3" imgW="3530520" imgH="914400" progId="Equation.DSMT4">
              <p:embed/>
            </p:oleObj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995738" y="476250"/>
          <a:ext cx="2566987" cy="625475"/>
        </p:xfrm>
        <a:graphic>
          <a:graphicData uri="http://schemas.openxmlformats.org/presentationml/2006/ole">
            <p:oleObj spid="_x0000_s30723" name="Equation" r:id="rId4" imgW="939600" imgH="228600" progId="Equation.DSMT4">
              <p:embed/>
            </p:oleObj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323850" y="2060575"/>
          <a:ext cx="8353425" cy="479425"/>
        </p:xfrm>
        <a:graphic>
          <a:graphicData uri="http://schemas.openxmlformats.org/presentationml/2006/ole">
            <p:oleObj spid="_x0000_s30724" name="公式" r:id="rId5" imgW="4203360" imgH="241200" progId="Equation.3">
              <p:embed/>
            </p:oleObj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539750" y="2349500"/>
          <a:ext cx="6681788" cy="1144588"/>
        </p:xfrm>
        <a:graphic>
          <a:graphicData uri="http://schemas.openxmlformats.org/presentationml/2006/ole">
            <p:oleObj spid="_x0000_s30725" name="Equation" r:id="rId6" imgW="2666880" imgH="457200" progId="Equation.DSMT4">
              <p:embed/>
            </p:oleObj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95288" y="34290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整理得</a:t>
            </a: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1547813" y="3357563"/>
          <a:ext cx="3744912" cy="698500"/>
        </p:xfrm>
        <a:graphic>
          <a:graphicData uri="http://schemas.openxmlformats.org/presentationml/2006/ole">
            <p:oleObj spid="_x0000_s30727" name="公式" r:id="rId7" imgW="1295280" imgH="241200" progId="Equation.3">
              <p:embed/>
            </p:oleObj>
          </a:graphicData>
        </a:graphic>
      </p:graphicFrame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724525" y="3644900"/>
            <a:ext cx="23034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依题意有此方程有三个根</a:t>
            </a:r>
            <a:r>
              <a:rPr kumimoji="1" lang="en-US" altLang="zh-CN" sz="240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468313" y="4076700"/>
          <a:ext cx="4608512" cy="658813"/>
        </p:xfrm>
        <a:graphic>
          <a:graphicData uri="http://schemas.openxmlformats.org/presentationml/2006/ole">
            <p:oleObj spid="_x0000_s30729" name="Equation" r:id="rId8" imgW="1688760" imgH="241200" progId="Equation.DSMT4">
              <p:embed/>
            </p:oleObj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468313" y="4797425"/>
          <a:ext cx="5975350" cy="598488"/>
        </p:xfrm>
        <a:graphic>
          <a:graphicData uri="http://schemas.openxmlformats.org/presentationml/2006/ole">
            <p:oleObj spid="_x0000_s30730" name="Equation" r:id="rId9" imgW="2412720" imgH="241200" progId="Equation.DSMT4">
              <p:embed/>
            </p:oleObj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611188" y="5445125"/>
          <a:ext cx="3600450" cy="966788"/>
        </p:xfrm>
        <a:graphic>
          <a:graphicData uri="http://schemas.openxmlformats.org/presentationml/2006/ole">
            <p:oleObj spid="_x0000_s30731" name="公式" r:id="rId10" imgW="17017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/>
      <p:bldP spid="286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642938" y="928688"/>
            <a:ext cx="7643812" cy="1200150"/>
            <a:chOff x="642910" y="488564"/>
            <a:chExt cx="7643866" cy="1200329"/>
          </a:xfrm>
        </p:grpSpPr>
        <p:graphicFrame>
          <p:nvGraphicFramePr>
            <p:cNvPr id="15361" name="Object 1"/>
            <p:cNvGraphicFramePr>
              <a:graphicFrameLocks noChangeAspect="1"/>
            </p:cNvGraphicFramePr>
            <p:nvPr/>
          </p:nvGraphicFramePr>
          <p:xfrm>
            <a:off x="642910" y="500042"/>
            <a:ext cx="3661198" cy="428628"/>
          </p:xfrm>
          <a:graphic>
            <a:graphicData uri="http://schemas.openxmlformats.org/presentationml/2006/ole">
              <p:oleObj spid="_x0000_s15361" name="Equation" r:id="rId3" imgW="1955800" imgH="228600" progId="Equation.DSMT4">
                <p:embed/>
              </p:oleObj>
            </a:graphicData>
          </a:graphic>
        </p:graphicFrame>
        <p:sp>
          <p:nvSpPr>
            <p:cNvPr id="15367" name="矩形 5"/>
            <p:cNvSpPr>
              <a:spLocks noChangeArrowheads="1"/>
            </p:cNvSpPr>
            <p:nvPr/>
          </p:nvSpPr>
          <p:spPr bwMode="auto">
            <a:xfrm>
              <a:off x="642910" y="488564"/>
              <a:ext cx="7643866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Calibri" pitchFamily="34" charset="0"/>
                </a:rPr>
                <a:t>                                                     的图象性质而得到它的一些主要的性质特点和结论，如：单调性、极值、最值等</a:t>
              </a:r>
              <a:r>
                <a:rPr lang="en-US" altLang="zh-CN" sz="2400">
                  <a:latin typeface="Calibri" pitchFamily="34" charset="0"/>
                </a:rPr>
                <a:t>.</a:t>
              </a:r>
              <a:r>
                <a:rPr lang="zh-CN" altLang="en-US" sz="2400">
                  <a:latin typeface="Calibri" pitchFamily="34" charset="0"/>
                </a:rPr>
                <a:t>这样，在考试中解题才会做到心中有数，得心应手</a:t>
              </a:r>
              <a:r>
                <a:rPr lang="en-US" altLang="zh-CN" sz="2400">
                  <a:latin typeface="Calibri" pitchFamily="34" charset="0"/>
                </a:rPr>
                <a:t>.</a:t>
              </a:r>
              <a:endParaRPr lang="zh-CN" altLang="en-US" sz="2400">
                <a:latin typeface="Calibri" pitchFamily="34" charset="0"/>
              </a:endParaRPr>
            </a:p>
          </p:txBody>
        </p:sp>
      </p:grp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714375" y="2571750"/>
          <a:ext cx="7099300" cy="1016000"/>
        </p:xfrm>
        <a:graphic>
          <a:graphicData uri="http://schemas.openxmlformats.org/presentationml/2006/ole">
            <p:oleObj spid="_x0000_s15363" name="Equation" r:id="rId4" imgW="32004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285750" y="285750"/>
            <a:ext cx="4014788" cy="2043113"/>
            <a:chOff x="714348" y="295894"/>
            <a:chExt cx="4014818" cy="2043198"/>
          </a:xfrm>
        </p:grpSpPr>
        <p:sp>
          <p:nvSpPr>
            <p:cNvPr id="1123" name="Line 2"/>
            <p:cNvSpPr>
              <a:spLocks noChangeShapeType="1"/>
            </p:cNvSpPr>
            <p:nvPr/>
          </p:nvSpPr>
          <p:spPr bwMode="auto">
            <a:xfrm>
              <a:off x="714348" y="1220449"/>
              <a:ext cx="1599261" cy="1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Text Box 6"/>
            <p:cNvSpPr txBox="1">
              <a:spLocks noChangeArrowheads="1"/>
            </p:cNvSpPr>
            <p:nvPr/>
          </p:nvSpPr>
          <p:spPr bwMode="auto">
            <a:xfrm>
              <a:off x="1180984" y="1220449"/>
              <a:ext cx="335216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/>
              <a:endParaRPr lang="zh-CN" altLang="zh-CN"/>
            </a:p>
          </p:txBody>
        </p:sp>
        <p:sp>
          <p:nvSpPr>
            <p:cNvPr id="1125" name="Freeform 7"/>
            <p:cNvSpPr>
              <a:spLocks/>
            </p:cNvSpPr>
            <p:nvPr/>
          </p:nvSpPr>
          <p:spPr bwMode="auto">
            <a:xfrm>
              <a:off x="1114322" y="439176"/>
              <a:ext cx="799948" cy="1188720"/>
            </a:xfrm>
            <a:custGeom>
              <a:avLst/>
              <a:gdLst>
                <a:gd name="T0" fmla="*/ 1261 w 1261"/>
                <a:gd name="T1" fmla="*/ 0 h 1872"/>
                <a:gd name="T2" fmla="*/ 1006 w 1261"/>
                <a:gd name="T3" fmla="*/ 602 h 1872"/>
                <a:gd name="T4" fmla="*/ 315 w 1261"/>
                <a:gd name="T5" fmla="*/ 1092 h 1872"/>
                <a:gd name="T6" fmla="*/ 0 w 1261"/>
                <a:gd name="T7" fmla="*/ 1872 h 18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1"/>
                <a:gd name="T13" fmla="*/ 0 h 1872"/>
                <a:gd name="T14" fmla="*/ 1261 w 1261"/>
                <a:gd name="T15" fmla="*/ 1872 h 18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1" h="1872">
                  <a:moveTo>
                    <a:pt x="1261" y="0"/>
                  </a:moveTo>
                  <a:cubicBezTo>
                    <a:pt x="1219" y="100"/>
                    <a:pt x="1164" y="420"/>
                    <a:pt x="1006" y="602"/>
                  </a:cubicBezTo>
                  <a:cubicBezTo>
                    <a:pt x="848" y="784"/>
                    <a:pt x="483" y="880"/>
                    <a:pt x="315" y="1092"/>
                  </a:cubicBezTo>
                  <a:cubicBezTo>
                    <a:pt x="147" y="1304"/>
                    <a:pt x="53" y="1742"/>
                    <a:pt x="0" y="187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rot="5400000" flipH="1" flipV="1">
              <a:off x="679397" y="1116666"/>
              <a:ext cx="1500249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57" name="Object 33"/>
            <p:cNvGraphicFramePr>
              <a:graphicFrameLocks noChangeAspect="1"/>
            </p:cNvGraphicFramePr>
            <p:nvPr/>
          </p:nvGraphicFramePr>
          <p:xfrm>
            <a:off x="2071670" y="1285860"/>
            <a:ext cx="285752" cy="375404"/>
          </p:xfrm>
          <a:graphic>
            <a:graphicData uri="http://schemas.openxmlformats.org/presentationml/2006/ole">
              <p:oleObj spid="_x0000_s1057" name="Equation" r:id="rId3" imgW="126720" imgH="139680" progId="Equation.DSMT4">
                <p:embed/>
              </p:oleObj>
            </a:graphicData>
          </a:graphic>
        </p:graphicFrame>
        <p:graphicFrame>
          <p:nvGraphicFramePr>
            <p:cNvPr id="1060" name="Object 36"/>
            <p:cNvGraphicFramePr>
              <a:graphicFrameLocks noChangeAspect="1"/>
            </p:cNvGraphicFramePr>
            <p:nvPr/>
          </p:nvGraphicFramePr>
          <p:xfrm>
            <a:off x="1057275" y="395288"/>
            <a:ext cx="300015" cy="422748"/>
          </p:xfrm>
          <a:graphic>
            <a:graphicData uri="http://schemas.openxmlformats.org/presentationml/2006/ole">
              <p:oleObj spid="_x0000_s1060" name="Equation" r:id="rId4" imgW="139680" imgH="164880" progId="Equation.DSMT4">
                <p:embed/>
              </p:oleObj>
            </a:graphicData>
          </a:graphic>
        </p:graphicFrame>
        <p:sp>
          <p:nvSpPr>
            <p:cNvPr id="1127" name="Text Box 16"/>
            <p:cNvSpPr txBox="1">
              <a:spLocks noChangeArrowheads="1"/>
            </p:cNvSpPr>
            <p:nvPr/>
          </p:nvSpPr>
          <p:spPr bwMode="auto">
            <a:xfrm>
              <a:off x="2428860" y="1857364"/>
              <a:ext cx="842974" cy="481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400">
                  <a:latin typeface="Calibri" pitchFamily="34" charset="0"/>
                </a:rPr>
                <a:t>图</a:t>
              </a:r>
              <a:r>
                <a:rPr lang="en-US" altLang="zh-CN" sz="2400">
                  <a:latin typeface="Calibri" pitchFamily="34" charset="0"/>
                </a:rPr>
                <a:t>1</a:t>
              </a:r>
              <a:endParaRPr lang="zh-CN" altLang="zh-CN" sz="2400"/>
            </a:p>
          </p:txBody>
        </p:sp>
        <p:graphicFrame>
          <p:nvGraphicFramePr>
            <p:cNvPr id="1065" name="Object 41"/>
            <p:cNvGraphicFramePr>
              <a:graphicFrameLocks noChangeAspect="1"/>
            </p:cNvGraphicFramePr>
            <p:nvPr/>
          </p:nvGraphicFramePr>
          <p:xfrm>
            <a:off x="1184918" y="1212120"/>
            <a:ext cx="273050" cy="357187"/>
          </p:xfrm>
          <a:graphic>
            <a:graphicData uri="http://schemas.openxmlformats.org/presentationml/2006/ole">
              <p:oleObj spid="_x0000_s1065" name="Equation" r:id="rId5" imgW="126720" imgH="139680" progId="Equation.DSMT4">
                <p:embed/>
              </p:oleObj>
            </a:graphicData>
          </a:graphic>
        </p:graphicFrame>
        <p:graphicFrame>
          <p:nvGraphicFramePr>
            <p:cNvPr id="1066" name="Object 42"/>
            <p:cNvGraphicFramePr>
              <a:graphicFrameLocks noChangeAspect="1"/>
            </p:cNvGraphicFramePr>
            <p:nvPr/>
          </p:nvGraphicFramePr>
          <p:xfrm>
            <a:off x="1857356" y="500042"/>
            <a:ext cx="589346" cy="349242"/>
          </p:xfrm>
          <a:graphic>
            <a:graphicData uri="http://schemas.openxmlformats.org/presentationml/2006/ole">
              <p:oleObj spid="_x0000_s1066" name="Equation" r:id="rId6" imgW="342720" imgH="203040" progId="Equation.DSMT4">
                <p:embed/>
              </p:oleObj>
            </a:graphicData>
          </a:graphic>
        </p:graphicFrame>
        <p:sp>
          <p:nvSpPr>
            <p:cNvPr id="1128" name="Line 2"/>
            <p:cNvSpPr>
              <a:spLocks noChangeShapeType="1"/>
            </p:cNvSpPr>
            <p:nvPr/>
          </p:nvSpPr>
          <p:spPr bwMode="auto">
            <a:xfrm>
              <a:off x="3084248" y="1241616"/>
              <a:ext cx="1599261" cy="1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Text Box 6"/>
            <p:cNvSpPr txBox="1">
              <a:spLocks noChangeArrowheads="1"/>
            </p:cNvSpPr>
            <p:nvPr/>
          </p:nvSpPr>
          <p:spPr bwMode="auto">
            <a:xfrm>
              <a:off x="3550884" y="1241616"/>
              <a:ext cx="335216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/>
              <a:endParaRPr lang="zh-CN" altLang="zh-CN"/>
            </a:p>
          </p:txBody>
        </p:sp>
        <p:cxnSp>
          <p:nvCxnSpPr>
            <p:cNvPr id="58" name="直接箭头连接符 57"/>
            <p:cNvCxnSpPr/>
            <p:nvPr/>
          </p:nvCxnSpPr>
          <p:spPr>
            <a:xfrm rot="5400000" flipH="1" flipV="1">
              <a:off x="2857463" y="1153180"/>
              <a:ext cx="15002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3" name="Object 49"/>
            <p:cNvGraphicFramePr>
              <a:graphicFrameLocks noChangeAspect="1"/>
            </p:cNvGraphicFramePr>
            <p:nvPr/>
          </p:nvGraphicFramePr>
          <p:xfrm>
            <a:off x="4441570" y="1307027"/>
            <a:ext cx="285752" cy="375404"/>
          </p:xfrm>
          <a:graphic>
            <a:graphicData uri="http://schemas.openxmlformats.org/presentationml/2006/ole">
              <p:oleObj spid="_x0000_s1073" name="Equation" r:id="rId7" imgW="126720" imgH="139680" progId="Equation.DSMT4">
                <p:embed/>
              </p:oleObj>
            </a:graphicData>
          </a:graphic>
        </p:graphicFrame>
        <p:graphicFrame>
          <p:nvGraphicFramePr>
            <p:cNvPr id="1074" name="Object 50"/>
            <p:cNvGraphicFramePr>
              <a:graphicFrameLocks noChangeAspect="1"/>
            </p:cNvGraphicFramePr>
            <p:nvPr/>
          </p:nvGraphicFramePr>
          <p:xfrm>
            <a:off x="3227124" y="455798"/>
            <a:ext cx="300015" cy="422748"/>
          </p:xfrm>
          <a:graphic>
            <a:graphicData uri="http://schemas.openxmlformats.org/presentationml/2006/ole">
              <p:oleObj spid="_x0000_s1074" name="Equation" r:id="rId8" imgW="139680" imgH="164880" progId="Equation.DSMT4">
                <p:embed/>
              </p:oleObj>
            </a:graphicData>
          </a:graphic>
        </p:graphicFrame>
        <p:graphicFrame>
          <p:nvGraphicFramePr>
            <p:cNvPr id="1075" name="Object 51"/>
            <p:cNvGraphicFramePr>
              <a:graphicFrameLocks noChangeAspect="1"/>
            </p:cNvGraphicFramePr>
            <p:nvPr/>
          </p:nvGraphicFramePr>
          <p:xfrm>
            <a:off x="3313310" y="1199674"/>
            <a:ext cx="273050" cy="357187"/>
          </p:xfrm>
          <a:graphic>
            <a:graphicData uri="http://schemas.openxmlformats.org/presentationml/2006/ole">
              <p:oleObj spid="_x0000_s1075" name="Equation" r:id="rId9" imgW="126720" imgH="139680" progId="Equation.DSMT4">
                <p:embed/>
              </p:oleObj>
            </a:graphicData>
          </a:graphic>
        </p:graphicFrame>
        <p:graphicFrame>
          <p:nvGraphicFramePr>
            <p:cNvPr id="1076" name="Object 52"/>
            <p:cNvGraphicFramePr>
              <a:graphicFrameLocks noChangeAspect="1"/>
            </p:cNvGraphicFramePr>
            <p:nvPr/>
          </p:nvGraphicFramePr>
          <p:xfrm>
            <a:off x="4054478" y="295894"/>
            <a:ext cx="674688" cy="392113"/>
          </p:xfrm>
          <a:graphic>
            <a:graphicData uri="http://schemas.openxmlformats.org/presentationml/2006/ole">
              <p:oleObj spid="_x0000_s1076" name="Equation" r:id="rId10" imgW="393480" imgH="228600" progId="Equation.DSMT4">
                <p:embed/>
              </p:oleObj>
            </a:graphicData>
          </a:graphic>
        </p:graphicFrame>
        <p:sp>
          <p:nvSpPr>
            <p:cNvPr id="63" name="任意多边形 62"/>
            <p:cNvSpPr/>
            <p:nvPr/>
          </p:nvSpPr>
          <p:spPr>
            <a:xfrm>
              <a:off x="3727446" y="672148"/>
              <a:ext cx="677868" cy="461981"/>
            </a:xfrm>
            <a:custGeom>
              <a:avLst/>
              <a:gdLst>
                <a:gd name="connsiteX0" fmla="*/ 0 w 678426"/>
                <a:gd name="connsiteY0" fmla="*/ 0 h 462116"/>
                <a:gd name="connsiteX1" fmla="*/ 353962 w 678426"/>
                <a:gd name="connsiteY1" fmla="*/ 457200 h 462116"/>
                <a:gd name="connsiteX2" fmla="*/ 678426 w 678426"/>
                <a:gd name="connsiteY2" fmla="*/ 29497 h 462116"/>
                <a:gd name="connsiteX3" fmla="*/ 678426 w 678426"/>
                <a:gd name="connsiteY3" fmla="*/ 29497 h 46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426" h="462116">
                  <a:moveTo>
                    <a:pt x="0" y="0"/>
                  </a:moveTo>
                  <a:cubicBezTo>
                    <a:pt x="120445" y="226142"/>
                    <a:pt x="240891" y="452284"/>
                    <a:pt x="353962" y="457200"/>
                  </a:cubicBezTo>
                  <a:cubicBezTo>
                    <a:pt x="467033" y="462116"/>
                    <a:pt x="678426" y="29497"/>
                    <a:pt x="678426" y="29497"/>
                  </a:cubicBezTo>
                  <a:lnTo>
                    <a:pt x="678426" y="29497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4" name="组合 83"/>
          <p:cNvGrpSpPr>
            <a:grpSpLocks/>
          </p:cNvGrpSpPr>
          <p:nvPr/>
        </p:nvGrpSpPr>
        <p:grpSpPr bwMode="auto">
          <a:xfrm>
            <a:off x="285750" y="2714625"/>
            <a:ext cx="4330700" cy="1858963"/>
            <a:chOff x="642910" y="2766219"/>
            <a:chExt cx="4330524" cy="1858889"/>
          </a:xfrm>
        </p:grpSpPr>
        <p:sp>
          <p:nvSpPr>
            <p:cNvPr id="1112" name="Line 10"/>
            <p:cNvSpPr>
              <a:spLocks noChangeShapeType="1"/>
            </p:cNvSpPr>
            <p:nvPr/>
          </p:nvSpPr>
          <p:spPr bwMode="auto">
            <a:xfrm>
              <a:off x="642910" y="3579354"/>
              <a:ext cx="1600835" cy="1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Line 11"/>
            <p:cNvSpPr>
              <a:spLocks noChangeShapeType="1"/>
            </p:cNvSpPr>
            <p:nvPr/>
          </p:nvSpPr>
          <p:spPr bwMode="auto">
            <a:xfrm flipV="1">
              <a:off x="1435962" y="2885141"/>
              <a:ext cx="0" cy="12899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Text Box 14"/>
            <p:cNvSpPr txBox="1">
              <a:spLocks noChangeArrowheads="1"/>
            </p:cNvSpPr>
            <p:nvPr/>
          </p:nvSpPr>
          <p:spPr bwMode="auto">
            <a:xfrm>
              <a:off x="1138845" y="3579354"/>
              <a:ext cx="335280" cy="289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/>
              <a:endParaRPr lang="zh-CN" altLang="zh-CN"/>
            </a:p>
          </p:txBody>
        </p:sp>
        <p:sp>
          <p:nvSpPr>
            <p:cNvPr id="1115" name="Freeform 15"/>
            <p:cNvSpPr>
              <a:spLocks/>
            </p:cNvSpPr>
            <p:nvPr/>
          </p:nvSpPr>
          <p:spPr bwMode="auto">
            <a:xfrm>
              <a:off x="1346873" y="2796653"/>
              <a:ext cx="857885" cy="1289344"/>
            </a:xfrm>
            <a:custGeom>
              <a:avLst/>
              <a:gdLst>
                <a:gd name="T0" fmla="*/ 1351 w 1351"/>
                <a:gd name="T1" fmla="*/ 0 h 2028"/>
                <a:gd name="T2" fmla="*/ 976 w 1351"/>
                <a:gd name="T3" fmla="*/ 795 h 2028"/>
                <a:gd name="T4" fmla="*/ 346 w 1351"/>
                <a:gd name="T5" fmla="*/ 1020 h 2028"/>
                <a:gd name="T6" fmla="*/ 0 w 1351"/>
                <a:gd name="T7" fmla="*/ 2028 h 20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51"/>
                <a:gd name="T13" fmla="*/ 0 h 2028"/>
                <a:gd name="T14" fmla="*/ 1351 w 1351"/>
                <a:gd name="T15" fmla="*/ 2028 h 20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1" h="2028">
                  <a:moveTo>
                    <a:pt x="1351" y="0"/>
                  </a:moveTo>
                  <a:cubicBezTo>
                    <a:pt x="1289" y="132"/>
                    <a:pt x="1143" y="625"/>
                    <a:pt x="976" y="795"/>
                  </a:cubicBezTo>
                  <a:cubicBezTo>
                    <a:pt x="809" y="965"/>
                    <a:pt x="509" y="814"/>
                    <a:pt x="346" y="1020"/>
                  </a:cubicBezTo>
                  <a:cubicBezTo>
                    <a:pt x="183" y="1226"/>
                    <a:pt x="72" y="1818"/>
                    <a:pt x="0" y="202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116" name="Text Box 16"/>
            <p:cNvSpPr txBox="1">
              <a:spLocks noChangeArrowheads="1"/>
            </p:cNvSpPr>
            <p:nvPr/>
          </p:nvSpPr>
          <p:spPr bwMode="auto">
            <a:xfrm>
              <a:off x="2500298" y="4143380"/>
              <a:ext cx="842974" cy="481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400">
                  <a:latin typeface="Calibri" pitchFamily="34" charset="0"/>
                </a:rPr>
                <a:t>图</a:t>
              </a:r>
              <a:r>
                <a:rPr lang="en-US" altLang="zh-CN" sz="2400">
                  <a:latin typeface="Calibri" pitchFamily="34" charset="0"/>
                </a:rPr>
                <a:t>2</a:t>
              </a:r>
              <a:endParaRPr lang="zh-CN" altLang="zh-CN" sz="2400"/>
            </a:p>
          </p:txBody>
        </p:sp>
        <p:sp>
          <p:nvSpPr>
            <p:cNvPr id="1117" name="Line 17"/>
            <p:cNvSpPr>
              <a:spLocks noChangeShapeType="1"/>
            </p:cNvSpPr>
            <p:nvPr/>
          </p:nvSpPr>
          <p:spPr bwMode="auto">
            <a:xfrm>
              <a:off x="1198426" y="3362567"/>
              <a:ext cx="1000125" cy="1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58" name="Object 33"/>
            <p:cNvGraphicFramePr>
              <a:graphicFrameLocks noChangeAspect="1"/>
            </p:cNvGraphicFramePr>
            <p:nvPr/>
          </p:nvGraphicFramePr>
          <p:xfrm>
            <a:off x="2071670" y="3643314"/>
            <a:ext cx="285752" cy="375404"/>
          </p:xfrm>
          <a:graphic>
            <a:graphicData uri="http://schemas.openxmlformats.org/presentationml/2006/ole">
              <p:oleObj spid="_x0000_s1058" name="Equation" r:id="rId11" imgW="126720" imgH="139680" progId="Equation.DSMT4">
                <p:embed/>
              </p:oleObj>
            </a:graphicData>
          </a:graphic>
        </p:graphicFrame>
        <p:graphicFrame>
          <p:nvGraphicFramePr>
            <p:cNvPr id="1061" name="Object 37"/>
            <p:cNvGraphicFramePr>
              <a:graphicFrameLocks noChangeAspect="1"/>
            </p:cNvGraphicFramePr>
            <p:nvPr/>
          </p:nvGraphicFramePr>
          <p:xfrm>
            <a:off x="1071538" y="2786058"/>
            <a:ext cx="300015" cy="422748"/>
          </p:xfrm>
          <a:graphic>
            <a:graphicData uri="http://schemas.openxmlformats.org/presentationml/2006/ole">
              <p:oleObj spid="_x0000_s1061" name="Equation" r:id="rId12" imgW="139680" imgH="164880" progId="Equation.DSMT4">
                <p:embed/>
              </p:oleObj>
            </a:graphicData>
          </a:graphic>
        </p:graphicFrame>
        <p:graphicFrame>
          <p:nvGraphicFramePr>
            <p:cNvPr id="1063" name="Object 39"/>
            <p:cNvGraphicFramePr>
              <a:graphicFrameLocks noChangeAspect="1"/>
            </p:cNvGraphicFramePr>
            <p:nvPr/>
          </p:nvGraphicFramePr>
          <p:xfrm>
            <a:off x="1105638" y="3544682"/>
            <a:ext cx="273050" cy="357187"/>
          </p:xfrm>
          <a:graphic>
            <a:graphicData uri="http://schemas.openxmlformats.org/presentationml/2006/ole">
              <p:oleObj spid="_x0000_s1063" name="Equation" r:id="rId13" imgW="126720" imgH="139680" progId="Equation.DSMT4">
                <p:embed/>
              </p:oleObj>
            </a:graphicData>
          </a:graphic>
        </p:graphicFrame>
        <p:graphicFrame>
          <p:nvGraphicFramePr>
            <p:cNvPr id="1067" name="Object 42"/>
            <p:cNvGraphicFramePr>
              <a:graphicFrameLocks noChangeAspect="1"/>
            </p:cNvGraphicFramePr>
            <p:nvPr/>
          </p:nvGraphicFramePr>
          <p:xfrm>
            <a:off x="2115914" y="2786058"/>
            <a:ext cx="589346" cy="349242"/>
          </p:xfrm>
          <a:graphic>
            <a:graphicData uri="http://schemas.openxmlformats.org/presentationml/2006/ole">
              <p:oleObj spid="_x0000_s1067" name="Equation" r:id="rId14" imgW="342720" imgH="203040" progId="Equation.DSMT4">
                <p:embed/>
              </p:oleObj>
            </a:graphicData>
          </a:graphic>
        </p:graphicFrame>
        <p:graphicFrame>
          <p:nvGraphicFramePr>
            <p:cNvPr id="1072" name="Object 48"/>
            <p:cNvGraphicFramePr>
              <a:graphicFrameLocks noChangeAspect="1"/>
            </p:cNvGraphicFramePr>
            <p:nvPr/>
          </p:nvGraphicFramePr>
          <p:xfrm>
            <a:off x="1643042" y="3540078"/>
            <a:ext cx="354013" cy="490538"/>
          </p:xfrm>
          <a:graphic>
            <a:graphicData uri="http://schemas.openxmlformats.org/presentationml/2006/ole">
              <p:oleObj spid="_x0000_s1072" name="Equation" r:id="rId15" imgW="164880" imgH="228600" progId="Equation.DSMT4">
                <p:embed/>
              </p:oleObj>
            </a:graphicData>
          </a:graphic>
        </p:graphicFrame>
        <p:cxnSp>
          <p:nvCxnSpPr>
            <p:cNvPr id="54" name="直接连接符 53"/>
            <p:cNvCxnSpPr/>
            <p:nvPr/>
          </p:nvCxnSpPr>
          <p:spPr>
            <a:xfrm rot="5400000">
              <a:off x="1679506" y="3464691"/>
              <a:ext cx="214303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9" name="Line 2"/>
            <p:cNvSpPr>
              <a:spLocks noChangeShapeType="1"/>
            </p:cNvSpPr>
            <p:nvPr/>
          </p:nvSpPr>
          <p:spPr bwMode="auto">
            <a:xfrm>
              <a:off x="3330360" y="3604610"/>
              <a:ext cx="1599261" cy="1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Text Box 6"/>
            <p:cNvSpPr txBox="1">
              <a:spLocks noChangeArrowheads="1"/>
            </p:cNvSpPr>
            <p:nvPr/>
          </p:nvSpPr>
          <p:spPr bwMode="auto">
            <a:xfrm>
              <a:off x="3796996" y="3604610"/>
              <a:ext cx="335216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/>
              <a:endParaRPr lang="zh-CN" altLang="zh-CN"/>
            </a:p>
          </p:txBody>
        </p:sp>
        <p:cxnSp>
          <p:nvCxnSpPr>
            <p:cNvPr id="66" name="直接箭头连接符 65"/>
            <p:cNvCxnSpPr/>
            <p:nvPr/>
          </p:nvCxnSpPr>
          <p:spPr>
            <a:xfrm rot="5400000" flipH="1" flipV="1">
              <a:off x="3103434" y="3515489"/>
              <a:ext cx="15001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7" name="Object 53"/>
            <p:cNvGraphicFramePr>
              <a:graphicFrameLocks noChangeAspect="1"/>
            </p:cNvGraphicFramePr>
            <p:nvPr/>
          </p:nvGraphicFramePr>
          <p:xfrm>
            <a:off x="4687682" y="3670021"/>
            <a:ext cx="285752" cy="375404"/>
          </p:xfrm>
          <a:graphic>
            <a:graphicData uri="http://schemas.openxmlformats.org/presentationml/2006/ole">
              <p:oleObj spid="_x0000_s1077" name="Equation" r:id="rId16" imgW="126720" imgH="139680" progId="Equation.DSMT4">
                <p:embed/>
              </p:oleObj>
            </a:graphicData>
          </a:graphic>
        </p:graphicFrame>
        <p:graphicFrame>
          <p:nvGraphicFramePr>
            <p:cNvPr id="1078" name="Object 54"/>
            <p:cNvGraphicFramePr>
              <a:graphicFrameLocks noChangeAspect="1"/>
            </p:cNvGraphicFramePr>
            <p:nvPr/>
          </p:nvGraphicFramePr>
          <p:xfrm>
            <a:off x="3473236" y="2818792"/>
            <a:ext cx="300015" cy="422748"/>
          </p:xfrm>
          <a:graphic>
            <a:graphicData uri="http://schemas.openxmlformats.org/presentationml/2006/ole">
              <p:oleObj spid="_x0000_s1078" name="Equation" r:id="rId17" imgW="139680" imgH="164880" progId="Equation.DSMT4">
                <p:embed/>
              </p:oleObj>
            </a:graphicData>
          </a:graphic>
        </p:graphicFrame>
        <p:graphicFrame>
          <p:nvGraphicFramePr>
            <p:cNvPr id="1079" name="Object 55"/>
            <p:cNvGraphicFramePr>
              <a:graphicFrameLocks noChangeAspect="1"/>
            </p:cNvGraphicFramePr>
            <p:nvPr/>
          </p:nvGraphicFramePr>
          <p:xfrm>
            <a:off x="3559422" y="3562668"/>
            <a:ext cx="273050" cy="357187"/>
          </p:xfrm>
          <a:graphic>
            <a:graphicData uri="http://schemas.openxmlformats.org/presentationml/2006/ole">
              <p:oleObj spid="_x0000_s1079" name="Equation" r:id="rId18" imgW="126720" imgH="139680" progId="Equation.DSMT4">
                <p:embed/>
              </p:oleObj>
            </a:graphicData>
          </a:graphic>
        </p:graphicFrame>
        <p:graphicFrame>
          <p:nvGraphicFramePr>
            <p:cNvPr id="1080" name="Object 56"/>
            <p:cNvGraphicFramePr>
              <a:graphicFrameLocks noChangeAspect="1"/>
            </p:cNvGraphicFramePr>
            <p:nvPr/>
          </p:nvGraphicFramePr>
          <p:xfrm>
            <a:off x="4186240" y="2837662"/>
            <a:ext cx="676275" cy="392112"/>
          </p:xfrm>
          <a:graphic>
            <a:graphicData uri="http://schemas.openxmlformats.org/presentationml/2006/ole">
              <p:oleObj spid="_x0000_s1080" name="Equation" r:id="rId19" imgW="393480" imgH="228600" progId="Equation.DSMT4">
                <p:embed/>
              </p:oleObj>
            </a:graphicData>
          </a:graphic>
        </p:graphicFrame>
        <p:sp>
          <p:nvSpPr>
            <p:cNvPr id="71" name="任意多边形 70"/>
            <p:cNvSpPr/>
            <p:nvPr/>
          </p:nvSpPr>
          <p:spPr>
            <a:xfrm>
              <a:off x="3957475" y="3153554"/>
              <a:ext cx="679422" cy="461945"/>
            </a:xfrm>
            <a:custGeom>
              <a:avLst/>
              <a:gdLst>
                <a:gd name="connsiteX0" fmla="*/ 0 w 678426"/>
                <a:gd name="connsiteY0" fmla="*/ 0 h 462116"/>
                <a:gd name="connsiteX1" fmla="*/ 353962 w 678426"/>
                <a:gd name="connsiteY1" fmla="*/ 457200 h 462116"/>
                <a:gd name="connsiteX2" fmla="*/ 678426 w 678426"/>
                <a:gd name="connsiteY2" fmla="*/ 29497 h 462116"/>
                <a:gd name="connsiteX3" fmla="*/ 678426 w 678426"/>
                <a:gd name="connsiteY3" fmla="*/ 29497 h 46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426" h="462116">
                  <a:moveTo>
                    <a:pt x="0" y="0"/>
                  </a:moveTo>
                  <a:cubicBezTo>
                    <a:pt x="120445" y="226142"/>
                    <a:pt x="240891" y="452284"/>
                    <a:pt x="353962" y="457200"/>
                  </a:cubicBezTo>
                  <a:cubicBezTo>
                    <a:pt x="467033" y="462116"/>
                    <a:pt x="678426" y="29497"/>
                    <a:pt x="678426" y="29497"/>
                  </a:cubicBezTo>
                  <a:lnTo>
                    <a:pt x="678426" y="29497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aphicFrame>
          <p:nvGraphicFramePr>
            <p:cNvPr id="1085" name="Object 48"/>
            <p:cNvGraphicFramePr>
              <a:graphicFrameLocks noChangeAspect="1"/>
            </p:cNvGraphicFramePr>
            <p:nvPr/>
          </p:nvGraphicFramePr>
          <p:xfrm>
            <a:off x="4160422" y="3488928"/>
            <a:ext cx="354013" cy="490538"/>
          </p:xfrm>
          <a:graphic>
            <a:graphicData uri="http://schemas.openxmlformats.org/presentationml/2006/ole">
              <p:oleObj spid="_x0000_s1085" name="Equation" r:id="rId20" imgW="164880" imgH="228600" progId="Equation.DSMT4">
                <p:embed/>
              </p:oleObj>
            </a:graphicData>
          </a:graphic>
        </p:graphicFrame>
      </p:grp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285750" y="4572000"/>
            <a:ext cx="4527550" cy="1887538"/>
            <a:chOff x="611112" y="4676180"/>
            <a:chExt cx="4527717" cy="1888295"/>
          </a:xfrm>
        </p:grpSpPr>
        <p:sp>
          <p:nvSpPr>
            <p:cNvPr id="1096" name="Text Box 19"/>
            <p:cNvSpPr txBox="1">
              <a:spLocks noChangeArrowheads="1"/>
            </p:cNvSpPr>
            <p:nvPr/>
          </p:nvSpPr>
          <p:spPr bwMode="auto">
            <a:xfrm>
              <a:off x="1109635" y="4786322"/>
              <a:ext cx="332740" cy="395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097" name="Line 20"/>
            <p:cNvSpPr>
              <a:spLocks noChangeShapeType="1"/>
            </p:cNvSpPr>
            <p:nvPr/>
          </p:nvSpPr>
          <p:spPr bwMode="auto">
            <a:xfrm flipV="1">
              <a:off x="842935" y="5320683"/>
              <a:ext cx="66675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Line 21"/>
            <p:cNvSpPr>
              <a:spLocks noChangeShapeType="1"/>
            </p:cNvSpPr>
            <p:nvPr/>
          </p:nvSpPr>
          <p:spPr bwMode="auto">
            <a:xfrm>
              <a:off x="1509685" y="5798056"/>
              <a:ext cx="46672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Line 22"/>
            <p:cNvSpPr>
              <a:spLocks noChangeShapeType="1"/>
            </p:cNvSpPr>
            <p:nvPr/>
          </p:nvSpPr>
          <p:spPr bwMode="auto">
            <a:xfrm>
              <a:off x="1709710" y="5599577"/>
              <a:ext cx="635" cy="1979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23"/>
            <p:cNvSpPr>
              <a:spLocks/>
            </p:cNvSpPr>
            <p:nvPr/>
          </p:nvSpPr>
          <p:spPr bwMode="auto">
            <a:xfrm>
              <a:off x="709585" y="4997188"/>
              <a:ext cx="1409700" cy="1028055"/>
            </a:xfrm>
            <a:custGeom>
              <a:avLst/>
              <a:gdLst>
                <a:gd name="T0" fmla="*/ 2220 w 2220"/>
                <a:gd name="T1" fmla="*/ 0 h 1620"/>
                <a:gd name="T2" fmla="*/ 1605 w 2220"/>
                <a:gd name="T3" fmla="*/ 1260 h 1620"/>
                <a:gd name="T4" fmla="*/ 600 w 2220"/>
                <a:gd name="T5" fmla="*/ 525 h 1620"/>
                <a:gd name="T6" fmla="*/ 0 w 2220"/>
                <a:gd name="T7" fmla="*/ 1620 h 16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0"/>
                <a:gd name="T13" fmla="*/ 0 h 1620"/>
                <a:gd name="T14" fmla="*/ 2220 w 2220"/>
                <a:gd name="T15" fmla="*/ 1620 h 16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0" h="1620">
                  <a:moveTo>
                    <a:pt x="2220" y="0"/>
                  </a:moveTo>
                  <a:cubicBezTo>
                    <a:pt x="2118" y="210"/>
                    <a:pt x="1875" y="1173"/>
                    <a:pt x="1605" y="1260"/>
                  </a:cubicBezTo>
                  <a:cubicBezTo>
                    <a:pt x="1335" y="1347"/>
                    <a:pt x="867" y="465"/>
                    <a:pt x="600" y="525"/>
                  </a:cubicBezTo>
                  <a:cubicBezTo>
                    <a:pt x="333" y="585"/>
                    <a:pt x="125" y="1392"/>
                    <a:pt x="0" y="16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101" name="Line 24"/>
            <p:cNvSpPr>
              <a:spLocks noChangeShapeType="1"/>
            </p:cNvSpPr>
            <p:nvPr/>
          </p:nvSpPr>
          <p:spPr bwMode="auto">
            <a:xfrm>
              <a:off x="1109635" y="5344950"/>
              <a:ext cx="635" cy="2589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Text Box 27"/>
            <p:cNvSpPr txBox="1">
              <a:spLocks noChangeArrowheads="1"/>
            </p:cNvSpPr>
            <p:nvPr/>
          </p:nvSpPr>
          <p:spPr bwMode="auto">
            <a:xfrm>
              <a:off x="2428860" y="6072206"/>
              <a:ext cx="938224" cy="492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400">
                  <a:latin typeface="Calibri" pitchFamily="34" charset="0"/>
                </a:rPr>
                <a:t>图</a:t>
              </a:r>
              <a:r>
                <a:rPr lang="en-US" altLang="zh-CN" sz="2400">
                  <a:latin typeface="Calibri" pitchFamily="34" charset="0"/>
                </a:rPr>
                <a:t>3</a:t>
              </a:r>
              <a:endParaRPr lang="zh-CN" altLang="zh-CN" sz="2400"/>
            </a:p>
          </p:txBody>
        </p:sp>
        <p:sp>
          <p:nvSpPr>
            <p:cNvPr id="1103" name="Text Box 28"/>
            <p:cNvSpPr txBox="1">
              <a:spLocks noChangeArrowheads="1"/>
            </p:cNvSpPr>
            <p:nvPr/>
          </p:nvSpPr>
          <p:spPr bwMode="auto">
            <a:xfrm>
              <a:off x="1109635" y="5578305"/>
              <a:ext cx="335280" cy="289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/>
              <a:endParaRPr lang="zh-CN" altLang="zh-CN"/>
            </a:p>
          </p:txBody>
        </p:sp>
        <p:grpSp>
          <p:nvGrpSpPr>
            <p:cNvPr id="1104" name="Group 29"/>
            <p:cNvGrpSpPr>
              <a:grpSpLocks/>
            </p:cNvGrpSpPr>
            <p:nvPr/>
          </p:nvGrpSpPr>
          <p:grpSpPr bwMode="auto">
            <a:xfrm>
              <a:off x="611112" y="4914450"/>
              <a:ext cx="1670050" cy="1288877"/>
              <a:chOff x="3089" y="2370"/>
              <a:chExt cx="2630" cy="2031"/>
            </a:xfrm>
          </p:grpSpPr>
          <p:sp>
            <p:nvSpPr>
              <p:cNvPr id="1109" name="Line 30"/>
              <p:cNvSpPr>
                <a:spLocks noChangeShapeType="1"/>
              </p:cNvSpPr>
              <p:nvPr/>
            </p:nvSpPr>
            <p:spPr bwMode="auto">
              <a:xfrm>
                <a:off x="3089" y="3463"/>
                <a:ext cx="2521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0" name="Line 31"/>
              <p:cNvSpPr>
                <a:spLocks noChangeShapeType="1"/>
              </p:cNvSpPr>
              <p:nvPr/>
            </p:nvSpPr>
            <p:spPr bwMode="auto">
              <a:xfrm flipV="1">
                <a:off x="4245" y="2370"/>
                <a:ext cx="1" cy="20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1" name="Text Box 32"/>
              <p:cNvSpPr txBox="1">
                <a:spLocks noChangeArrowheads="1"/>
              </p:cNvSpPr>
              <p:nvPr/>
            </p:nvSpPr>
            <p:spPr bwMode="auto">
              <a:xfrm>
                <a:off x="5191" y="3463"/>
                <a:ext cx="528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/>
                <a:endParaRPr lang="zh-CN" altLang="zh-CN"/>
              </a:p>
            </p:txBody>
          </p:sp>
        </p:grpSp>
        <p:graphicFrame>
          <p:nvGraphicFramePr>
            <p:cNvPr id="1059" name="Object 35"/>
            <p:cNvGraphicFramePr>
              <a:graphicFrameLocks noChangeAspect="1"/>
            </p:cNvGraphicFramePr>
            <p:nvPr/>
          </p:nvGraphicFramePr>
          <p:xfrm>
            <a:off x="2071670" y="5715016"/>
            <a:ext cx="285752" cy="375404"/>
          </p:xfrm>
          <a:graphic>
            <a:graphicData uri="http://schemas.openxmlformats.org/presentationml/2006/ole">
              <p:oleObj spid="_x0000_s1059" name="Equation" r:id="rId21" imgW="126720" imgH="139680" progId="Equation.DSMT4">
                <p:embed/>
              </p:oleObj>
            </a:graphicData>
          </a:graphic>
        </p:graphicFrame>
        <p:graphicFrame>
          <p:nvGraphicFramePr>
            <p:cNvPr id="1062" name="Object 38"/>
            <p:cNvGraphicFramePr>
              <a:graphicFrameLocks noChangeAspect="1"/>
            </p:cNvGraphicFramePr>
            <p:nvPr/>
          </p:nvGraphicFramePr>
          <p:xfrm>
            <a:off x="1024992" y="4857760"/>
            <a:ext cx="300015" cy="422748"/>
          </p:xfrm>
          <a:graphic>
            <a:graphicData uri="http://schemas.openxmlformats.org/presentationml/2006/ole">
              <p:oleObj spid="_x0000_s1062" name="Equation" r:id="rId22" imgW="139680" imgH="164880" progId="Equation.DSMT4">
                <p:embed/>
              </p:oleObj>
            </a:graphicData>
          </a:graphic>
        </p:graphicFrame>
        <p:graphicFrame>
          <p:nvGraphicFramePr>
            <p:cNvPr id="1064" name="Object 40"/>
            <p:cNvGraphicFramePr>
              <a:graphicFrameLocks noChangeAspect="1"/>
            </p:cNvGraphicFramePr>
            <p:nvPr/>
          </p:nvGraphicFramePr>
          <p:xfrm>
            <a:off x="1142976" y="5555090"/>
            <a:ext cx="273050" cy="357187"/>
          </p:xfrm>
          <a:graphic>
            <a:graphicData uri="http://schemas.openxmlformats.org/presentationml/2006/ole">
              <p:oleObj spid="_x0000_s1064" name="Equation" r:id="rId23" imgW="126720" imgH="139680" progId="Equation.DSMT4">
                <p:embed/>
              </p:oleObj>
            </a:graphicData>
          </a:graphic>
        </p:graphicFrame>
        <p:graphicFrame>
          <p:nvGraphicFramePr>
            <p:cNvPr id="1068" name="Object 44"/>
            <p:cNvGraphicFramePr>
              <a:graphicFrameLocks noChangeAspect="1"/>
            </p:cNvGraphicFramePr>
            <p:nvPr/>
          </p:nvGraphicFramePr>
          <p:xfrm>
            <a:off x="2071670" y="5000636"/>
            <a:ext cx="589346" cy="349242"/>
          </p:xfrm>
          <a:graphic>
            <a:graphicData uri="http://schemas.openxmlformats.org/presentationml/2006/ole">
              <p:oleObj spid="_x0000_s1068" name="Equation" r:id="rId24" imgW="342720" imgH="203040" progId="Equation.DSMT4">
                <p:embed/>
              </p:oleObj>
            </a:graphicData>
          </a:graphic>
        </p:graphicFrame>
        <p:graphicFrame>
          <p:nvGraphicFramePr>
            <p:cNvPr id="1070" name="Object 45"/>
            <p:cNvGraphicFramePr>
              <a:graphicFrameLocks noChangeAspect="1"/>
            </p:cNvGraphicFramePr>
            <p:nvPr/>
          </p:nvGraphicFramePr>
          <p:xfrm>
            <a:off x="928662" y="5500702"/>
            <a:ext cx="327016" cy="490524"/>
          </p:xfrm>
          <a:graphic>
            <a:graphicData uri="http://schemas.openxmlformats.org/presentationml/2006/ole">
              <p:oleObj spid="_x0000_s1070" name="Equation" r:id="rId25" imgW="152280" imgH="228600" progId="Equation.DSMT4">
                <p:embed/>
              </p:oleObj>
            </a:graphicData>
          </a:graphic>
        </p:graphicFrame>
        <p:graphicFrame>
          <p:nvGraphicFramePr>
            <p:cNvPr id="1071" name="Object 47"/>
            <p:cNvGraphicFramePr>
              <a:graphicFrameLocks noChangeAspect="1"/>
            </p:cNvGraphicFramePr>
            <p:nvPr/>
          </p:nvGraphicFramePr>
          <p:xfrm>
            <a:off x="1558925" y="5143500"/>
            <a:ext cx="354013" cy="490538"/>
          </p:xfrm>
          <a:graphic>
            <a:graphicData uri="http://schemas.openxmlformats.org/presentationml/2006/ole">
              <p:oleObj spid="_x0000_s1071" name="Equation" r:id="rId26" imgW="164880" imgH="228600" progId="Equation.DSMT4">
                <p:embed/>
              </p:oleObj>
            </a:graphicData>
          </a:graphic>
        </p:graphicFrame>
        <p:sp>
          <p:nvSpPr>
            <p:cNvPr id="1105" name="Line 2"/>
            <p:cNvSpPr>
              <a:spLocks noChangeShapeType="1"/>
            </p:cNvSpPr>
            <p:nvPr/>
          </p:nvSpPr>
          <p:spPr bwMode="auto">
            <a:xfrm>
              <a:off x="3105232" y="5604874"/>
              <a:ext cx="1599261" cy="1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" name="Text Box 6"/>
            <p:cNvSpPr txBox="1">
              <a:spLocks noChangeArrowheads="1"/>
            </p:cNvSpPr>
            <p:nvPr/>
          </p:nvSpPr>
          <p:spPr bwMode="auto">
            <a:xfrm>
              <a:off x="3571868" y="5604874"/>
              <a:ext cx="335216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/>
              <a:endParaRPr lang="zh-CN" altLang="zh-CN"/>
            </a:p>
          </p:txBody>
        </p:sp>
        <p:cxnSp>
          <p:nvCxnSpPr>
            <p:cNvPr id="74" name="直接箭头连接符 73"/>
            <p:cNvCxnSpPr/>
            <p:nvPr/>
          </p:nvCxnSpPr>
          <p:spPr>
            <a:xfrm rot="5400000" flipH="1" flipV="1">
              <a:off x="3129501" y="5515511"/>
              <a:ext cx="149920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81" name="Object 57"/>
            <p:cNvGraphicFramePr>
              <a:graphicFrameLocks noChangeAspect="1"/>
            </p:cNvGraphicFramePr>
            <p:nvPr/>
          </p:nvGraphicFramePr>
          <p:xfrm>
            <a:off x="4462554" y="5670285"/>
            <a:ext cx="285752" cy="375404"/>
          </p:xfrm>
          <a:graphic>
            <a:graphicData uri="http://schemas.openxmlformats.org/presentationml/2006/ole">
              <p:oleObj spid="_x0000_s1081" name="Equation" r:id="rId27" imgW="126720" imgH="139680" progId="Equation.DSMT4">
                <p:embed/>
              </p:oleObj>
            </a:graphicData>
          </a:graphic>
        </p:graphicFrame>
        <p:graphicFrame>
          <p:nvGraphicFramePr>
            <p:cNvPr id="1082" name="Object 58"/>
            <p:cNvGraphicFramePr>
              <a:graphicFrameLocks noChangeAspect="1"/>
            </p:cNvGraphicFramePr>
            <p:nvPr/>
          </p:nvGraphicFramePr>
          <p:xfrm>
            <a:off x="3929058" y="4676180"/>
            <a:ext cx="300015" cy="422748"/>
          </p:xfrm>
          <a:graphic>
            <a:graphicData uri="http://schemas.openxmlformats.org/presentationml/2006/ole">
              <p:oleObj spid="_x0000_s1082" name="Equation" r:id="rId28" imgW="139680" imgH="164880" progId="Equation.DSMT4">
                <p:embed/>
              </p:oleObj>
            </a:graphicData>
          </a:graphic>
        </p:graphicFrame>
        <p:graphicFrame>
          <p:nvGraphicFramePr>
            <p:cNvPr id="1083" name="Object 59"/>
            <p:cNvGraphicFramePr>
              <a:graphicFrameLocks noChangeAspect="1"/>
            </p:cNvGraphicFramePr>
            <p:nvPr/>
          </p:nvGraphicFramePr>
          <p:xfrm>
            <a:off x="3643306" y="5545882"/>
            <a:ext cx="273050" cy="357187"/>
          </p:xfrm>
          <a:graphic>
            <a:graphicData uri="http://schemas.openxmlformats.org/presentationml/2006/ole">
              <p:oleObj spid="_x0000_s1083" name="Equation" r:id="rId29" imgW="126720" imgH="139680" progId="Equation.DSMT4">
                <p:embed/>
              </p:oleObj>
            </a:graphicData>
          </a:graphic>
        </p:graphicFrame>
        <p:graphicFrame>
          <p:nvGraphicFramePr>
            <p:cNvPr id="1084" name="Object 60"/>
            <p:cNvGraphicFramePr>
              <a:graphicFrameLocks noChangeAspect="1"/>
            </p:cNvGraphicFramePr>
            <p:nvPr/>
          </p:nvGraphicFramePr>
          <p:xfrm>
            <a:off x="4462554" y="4819056"/>
            <a:ext cx="676275" cy="392112"/>
          </p:xfrm>
          <a:graphic>
            <a:graphicData uri="http://schemas.openxmlformats.org/presentationml/2006/ole">
              <p:oleObj spid="_x0000_s1084" name="Equation" r:id="rId30" imgW="393480" imgH="228600" progId="Equation.DSMT4">
                <p:embed/>
              </p:oleObj>
            </a:graphicData>
          </a:graphic>
        </p:graphicFrame>
        <p:sp>
          <p:nvSpPr>
            <p:cNvPr id="79" name="任意多边形 78"/>
            <p:cNvSpPr/>
            <p:nvPr/>
          </p:nvSpPr>
          <p:spPr>
            <a:xfrm>
              <a:off x="3286149" y="5104977"/>
              <a:ext cx="1143042" cy="819479"/>
            </a:xfrm>
            <a:custGeom>
              <a:avLst/>
              <a:gdLst>
                <a:gd name="connsiteX0" fmla="*/ 0 w 678426"/>
                <a:gd name="connsiteY0" fmla="*/ 0 h 462116"/>
                <a:gd name="connsiteX1" fmla="*/ 353962 w 678426"/>
                <a:gd name="connsiteY1" fmla="*/ 457200 h 462116"/>
                <a:gd name="connsiteX2" fmla="*/ 678426 w 678426"/>
                <a:gd name="connsiteY2" fmla="*/ 29497 h 462116"/>
                <a:gd name="connsiteX3" fmla="*/ 678426 w 678426"/>
                <a:gd name="connsiteY3" fmla="*/ 29497 h 46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426" h="462116">
                  <a:moveTo>
                    <a:pt x="0" y="0"/>
                  </a:moveTo>
                  <a:cubicBezTo>
                    <a:pt x="120445" y="226142"/>
                    <a:pt x="240891" y="452284"/>
                    <a:pt x="353962" y="457200"/>
                  </a:cubicBezTo>
                  <a:cubicBezTo>
                    <a:pt x="467033" y="462116"/>
                    <a:pt x="678426" y="29497"/>
                    <a:pt x="678426" y="29497"/>
                  </a:cubicBezTo>
                  <a:lnTo>
                    <a:pt x="678426" y="29497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aphicFrame>
          <p:nvGraphicFramePr>
            <p:cNvPr id="1086" name="Object 62"/>
            <p:cNvGraphicFramePr>
              <a:graphicFrameLocks noChangeAspect="1"/>
            </p:cNvGraphicFramePr>
            <p:nvPr/>
          </p:nvGraphicFramePr>
          <p:xfrm>
            <a:off x="3300864" y="5503940"/>
            <a:ext cx="327016" cy="490524"/>
          </p:xfrm>
          <a:graphic>
            <a:graphicData uri="http://schemas.openxmlformats.org/presentationml/2006/ole">
              <p:oleObj spid="_x0000_s1086" name="Equation" r:id="rId31" imgW="152280" imgH="228600" progId="Equation.DSMT4">
                <p:embed/>
              </p:oleObj>
            </a:graphicData>
          </a:graphic>
        </p:graphicFrame>
        <p:graphicFrame>
          <p:nvGraphicFramePr>
            <p:cNvPr id="1087" name="Object 47"/>
            <p:cNvGraphicFramePr>
              <a:graphicFrameLocks noChangeAspect="1"/>
            </p:cNvGraphicFramePr>
            <p:nvPr/>
          </p:nvGraphicFramePr>
          <p:xfrm>
            <a:off x="4116178" y="5503940"/>
            <a:ext cx="354013" cy="490538"/>
          </p:xfrm>
          <a:graphic>
            <a:graphicData uri="http://schemas.openxmlformats.org/presentationml/2006/ole">
              <p:oleObj spid="_x0000_s1087" name="Equation" r:id="rId32" imgW="164880" imgH="228600" progId="Equation.DSMT4">
                <p:embed/>
              </p:oleObj>
            </a:graphicData>
          </a:graphic>
        </p:graphicFrame>
      </p:grpSp>
      <p:sp>
        <p:nvSpPr>
          <p:cNvPr id="1095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088" name="Object 64"/>
          <p:cNvGraphicFramePr>
            <a:graphicFrameLocks noChangeAspect="1"/>
          </p:cNvGraphicFramePr>
          <p:nvPr/>
        </p:nvGraphicFramePr>
        <p:xfrm>
          <a:off x="5160963" y="785813"/>
          <a:ext cx="3302000" cy="928687"/>
        </p:xfrm>
        <a:graphic>
          <a:graphicData uri="http://schemas.openxmlformats.org/presentationml/2006/ole">
            <p:oleObj spid="_x0000_s1088" name="Equation" r:id="rId33" imgW="1536480" imgH="431640" progId="Equation.DSMT4">
              <p:embed/>
            </p:oleObj>
          </a:graphicData>
        </a:graphic>
      </p:graphicFrame>
      <p:graphicFrame>
        <p:nvGraphicFramePr>
          <p:cNvPr id="1090" name="Object 66"/>
          <p:cNvGraphicFramePr>
            <a:graphicFrameLocks noChangeAspect="1"/>
          </p:cNvGraphicFramePr>
          <p:nvPr/>
        </p:nvGraphicFramePr>
        <p:xfrm>
          <a:off x="5232400" y="2928938"/>
          <a:ext cx="3221038" cy="984250"/>
        </p:xfrm>
        <a:graphic>
          <a:graphicData uri="http://schemas.openxmlformats.org/presentationml/2006/ole">
            <p:oleObj spid="_x0000_s1090" name="Equation" r:id="rId34" imgW="1498320" imgH="457200" progId="Equation.DSMT4">
              <p:embed/>
            </p:oleObj>
          </a:graphicData>
        </a:graphic>
      </p:graphicFrame>
      <p:graphicFrame>
        <p:nvGraphicFramePr>
          <p:cNvPr id="1091" name="Object 67"/>
          <p:cNvGraphicFramePr>
            <a:graphicFrameLocks noChangeAspect="1"/>
          </p:cNvGraphicFramePr>
          <p:nvPr/>
        </p:nvGraphicFramePr>
        <p:xfrm>
          <a:off x="5000625" y="4572000"/>
          <a:ext cx="3429000" cy="1936750"/>
        </p:xfrm>
        <a:graphic>
          <a:graphicData uri="http://schemas.openxmlformats.org/presentationml/2006/ole">
            <p:oleObj spid="_x0000_s1091" name="Equation" r:id="rId35" imgW="1688760" imgH="952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4337" name="Object 1"/>
          <p:cNvGraphicFramePr>
            <a:graphicFrameLocks noChangeAspect="1"/>
          </p:cNvGraphicFramePr>
          <p:nvPr/>
        </p:nvGraphicFramePr>
        <p:xfrm>
          <a:off x="357158" y="1571612"/>
          <a:ext cx="7845448" cy="858499"/>
        </p:xfrm>
        <a:graphic>
          <a:graphicData uri="http://schemas.openxmlformats.org/presentationml/2006/ole">
            <p:oleObj spid="_x0000_s14337" name="Equation" r:id="rId3" imgW="4190760" imgH="457200" progId="Equation.DSMT4">
              <p:embed/>
            </p:oleObj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2938"/>
            <a:ext cx="178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Calibri" pitchFamily="34" charset="0"/>
              </a:rPr>
              <a:t>例题选讲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7286644" y="1500174"/>
          <a:ext cx="474663" cy="474662"/>
        </p:xfrm>
        <a:graphic>
          <a:graphicData uri="http://schemas.openxmlformats.org/presentationml/2006/ole">
            <p:oleObj spid="_x0000_s14339" name="Equation" r:id="rId4" imgW="164880" imgH="164880" progId="Equation.DSMT4">
              <p:embed/>
            </p:oleObj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14375" y="3429000"/>
            <a:ext cx="6858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点评：</a:t>
            </a:r>
            <a:r>
              <a:rPr lang="zh-CN" altLang="en-US" sz="2400" b="1">
                <a:latin typeface="Calibri" pitchFamily="34" charset="0"/>
              </a:rPr>
              <a:t>三次方的系数大于</a:t>
            </a:r>
            <a:r>
              <a:rPr lang="en-US" altLang="zh-CN" sz="2400" b="1">
                <a:latin typeface="Calibri" pitchFamily="34" charset="0"/>
              </a:rPr>
              <a:t>0</a:t>
            </a:r>
            <a:r>
              <a:rPr lang="zh-CN" altLang="en-US" sz="2400" b="1">
                <a:latin typeface="Calibri" pitchFamily="34" charset="0"/>
              </a:rPr>
              <a:t>，函数的单调区间两增一减，增区间的长度是无限的，减区间的长度是有限的，故不必动手便可得答案</a:t>
            </a:r>
            <a:r>
              <a:rPr lang="en-US" altLang="zh-CN" sz="2400" b="1">
                <a:latin typeface="Calibri" pitchFamily="34" charset="0"/>
              </a:rPr>
              <a:t>.</a:t>
            </a:r>
            <a:endParaRPr lang="zh-CN" altLang="en-US" sz="24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500063" y="214313"/>
          <a:ext cx="7429500" cy="1757362"/>
        </p:xfrm>
        <a:graphic>
          <a:graphicData uri="http://schemas.openxmlformats.org/presentationml/2006/ole">
            <p:oleObj spid="_x0000_s9217" name="Equation" r:id="rId3" imgW="3759120" imgH="888840" progId="Equation.DSMT4">
              <p:embed/>
            </p:oleObj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5750" y="1928813"/>
            <a:ext cx="714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Calibri" pitchFamily="34" charset="0"/>
              </a:rPr>
              <a:t>解：</a:t>
            </a:r>
          </a:p>
        </p:txBody>
      </p:sp>
      <p:sp>
        <p:nvSpPr>
          <p:cNvPr id="92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785813" y="1928813"/>
          <a:ext cx="7596187" cy="476250"/>
        </p:xfrm>
        <a:graphic>
          <a:graphicData uri="http://schemas.openxmlformats.org/presentationml/2006/ole">
            <p:oleObj spid="_x0000_s9219" name="Equation" r:id="rId4" imgW="3644640" imgH="22860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285875" y="2554288"/>
          <a:ext cx="3571875" cy="485775"/>
        </p:xfrm>
        <a:graphic>
          <a:graphicData uri="http://schemas.openxmlformats.org/presentationml/2006/ole">
            <p:oleObj spid="_x0000_s9221" name="Equation" r:id="rId5" imgW="1587240" imgH="215640" progId="Equation.DSMT4">
              <p:embed/>
            </p:oleObj>
          </a:graphicData>
        </a:graphic>
      </p:graphicFrame>
      <p:sp>
        <p:nvSpPr>
          <p:cNvPr id="923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357188" y="3071813"/>
          <a:ext cx="8001000" cy="841375"/>
        </p:xfrm>
        <a:graphic>
          <a:graphicData uri="http://schemas.openxmlformats.org/presentationml/2006/ole">
            <p:oleObj spid="_x0000_s9222" name="Equation" r:id="rId6" imgW="4254480" imgH="444240" progId="Equation.DSMT4">
              <p:embed/>
            </p:oleObj>
          </a:graphicData>
        </a:graphic>
      </p:graphicFrame>
      <p:sp>
        <p:nvSpPr>
          <p:cNvPr id="923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357188" y="4071938"/>
          <a:ext cx="8215312" cy="1071562"/>
        </p:xfrm>
        <a:graphic>
          <a:graphicData uri="http://schemas.openxmlformats.org/presentationml/2006/ole">
            <p:oleObj spid="_x0000_s9224" name="Equation" r:id="rId7" imgW="4089240" imgH="533160" progId="Equation.DSMT4">
              <p:embed/>
            </p:oleObj>
          </a:graphicData>
        </a:graphic>
      </p:graphicFrame>
      <p:sp>
        <p:nvSpPr>
          <p:cNvPr id="923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928688" y="5214938"/>
          <a:ext cx="5643562" cy="1262062"/>
        </p:xfrm>
        <a:graphic>
          <a:graphicData uri="http://schemas.openxmlformats.org/presentationml/2006/ole">
            <p:oleObj spid="_x0000_s9226" name="Equation" r:id="rId8" imgW="2387520" imgH="533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3" name="Object 1"/>
          <p:cNvGraphicFramePr>
            <a:graphicFrameLocks noChangeAspect="1"/>
          </p:cNvGraphicFramePr>
          <p:nvPr/>
        </p:nvGraphicFramePr>
        <p:xfrm>
          <a:off x="500063" y="214313"/>
          <a:ext cx="7429500" cy="1757362"/>
        </p:xfrm>
        <a:graphic>
          <a:graphicData uri="http://schemas.openxmlformats.org/presentationml/2006/ole">
            <p:oleObj spid="_x0000_s13313" name="Equation" r:id="rId3" imgW="3759120" imgH="888840" progId="Equation.DSMT4">
              <p:embed/>
            </p:oleObj>
          </a:graphicData>
        </a:graphic>
      </p:graphicFrame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571500" y="2143125"/>
          <a:ext cx="7000875" cy="1473200"/>
        </p:xfrm>
        <a:graphic>
          <a:graphicData uri="http://schemas.openxmlformats.org/presentationml/2006/ole">
            <p:oleObj spid="_x0000_s13314" name="Equation" r:id="rId4" imgW="3962160" imgH="838080" progId="Equation.DSMT4">
              <p:embed/>
            </p:oleObj>
          </a:graphicData>
        </a:graphic>
      </p:graphicFrame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714375" y="3786188"/>
          <a:ext cx="3225800" cy="1571625"/>
        </p:xfrm>
        <a:graphic>
          <a:graphicData uri="http://schemas.openxmlformats.org/presentationml/2006/ole">
            <p:oleObj spid="_x0000_s13316" name="Equation" r:id="rId5" imgW="1726920" imgH="838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428625" y="428625"/>
          <a:ext cx="8015288" cy="500063"/>
        </p:xfrm>
        <a:graphic>
          <a:graphicData uri="http://schemas.openxmlformats.org/presentationml/2006/ole">
            <p:oleObj spid="_x0000_s8193" name="Equation" r:id="rId3" imgW="4330440" imgH="266400" progId="Equation.DSMT4">
              <p:embed/>
            </p:oleObj>
          </a:graphicData>
        </a:graphic>
      </p:graphicFrame>
      <p:sp>
        <p:nvSpPr>
          <p:cNvPr id="82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571500" y="1214438"/>
          <a:ext cx="7908925" cy="1143000"/>
        </p:xfrm>
        <a:graphic>
          <a:graphicData uri="http://schemas.openxmlformats.org/presentationml/2006/ole">
            <p:oleObj spid="_x0000_s8195" name="Equation" r:id="rId4" imgW="3555720" imgH="507960" progId="Equation.DSMT4">
              <p:embed/>
            </p:oleObj>
          </a:graphicData>
        </a:graphic>
      </p:graphicFrame>
      <p:sp>
        <p:nvSpPr>
          <p:cNvPr id="82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28625" y="2500313"/>
          <a:ext cx="8174038" cy="1033462"/>
        </p:xfrm>
        <a:graphic>
          <a:graphicData uri="http://schemas.openxmlformats.org/presentationml/2006/ole">
            <p:oleObj spid="_x0000_s8197" name="Equation" r:id="rId5" imgW="4063680" imgH="507960" progId="Equation.DSMT4">
              <p:embed/>
            </p:oleObj>
          </a:graphicData>
        </a:graphic>
      </p:graphicFrame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571500" y="3643313"/>
          <a:ext cx="7664450" cy="2143125"/>
        </p:xfrm>
        <a:graphic>
          <a:graphicData uri="http://schemas.openxmlformats.org/presentationml/2006/ole">
            <p:oleObj spid="_x0000_s8199" name="Equation" r:id="rId6" imgW="3860640" imgH="1079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500063" y="714375"/>
          <a:ext cx="7715250" cy="3541713"/>
        </p:xfrm>
        <a:graphic>
          <a:graphicData uri="http://schemas.openxmlformats.org/presentationml/2006/ole">
            <p:oleObj spid="_x0000_s12289" name="Equation" r:id="rId3" imgW="4330440" imgH="1981080" progId="Equation.DSMT4">
              <p:embed/>
            </p:oleObj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500063" y="214313"/>
          <a:ext cx="8015287" cy="500062"/>
        </p:xfrm>
        <a:graphic>
          <a:graphicData uri="http://schemas.openxmlformats.org/presentationml/2006/ole">
            <p:oleObj spid="_x0000_s12291" name="Equation" r:id="rId4" imgW="4330440" imgH="266400" progId="Equation.DSMT4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7643813" y="117475"/>
          <a:ext cx="546100" cy="571500"/>
        </p:xfrm>
        <a:graphic>
          <a:graphicData uri="http://schemas.openxmlformats.org/presentationml/2006/ole">
            <p:oleObj spid="_x0000_s12292" name="Equation" r:id="rId5" imgW="126720" imgH="164880" progId="Equation.DSMT4">
              <p:embed/>
            </p:oleObj>
          </a:graphicData>
        </a:graphic>
      </p:graphicFrame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28625" y="4179888"/>
            <a:ext cx="81438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>
              <a:tabLst>
                <a:tab pos="676275" algn="l"/>
              </a:tabLst>
            </a:pPr>
            <a:r>
              <a:rPr lang="zh-CN" altLang="en-US" sz="2400" b="1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点评</a:t>
            </a:r>
            <a:r>
              <a:rPr lang="zh-CN" altLang="en-US" sz="2400" b="1">
                <a:latin typeface="宋体" charset="-122"/>
                <a:cs typeface="Times New Roman" pitchFamily="18" charset="0"/>
              </a:rPr>
              <a:t>：作为一个填空题，此题还是有一定的难度的</a:t>
            </a:r>
            <a:r>
              <a:rPr lang="en-US" altLang="zh-CN" sz="2400" b="1">
                <a:latin typeface="宋体" charset="-122"/>
                <a:cs typeface="Times New Roman" pitchFamily="18" charset="0"/>
              </a:rPr>
              <a:t>.</a:t>
            </a:r>
            <a:r>
              <a:rPr lang="zh-CN" altLang="en-US" sz="2400" b="1">
                <a:latin typeface="宋体" charset="-122"/>
                <a:cs typeface="Times New Roman" pitchFamily="18" charset="0"/>
              </a:rPr>
              <a:t>用导数的手段解此题，要用导数来判断函数的单调性、极值、最值及两者之间的相互关系</a:t>
            </a:r>
            <a:r>
              <a:rPr lang="en-US" altLang="zh-CN" sz="2400" b="1">
                <a:latin typeface="宋体" charset="-122"/>
                <a:cs typeface="Times New Roman" pitchFamily="18" charset="0"/>
              </a:rPr>
              <a:t>.</a:t>
            </a:r>
            <a:r>
              <a:rPr lang="zh-CN" altLang="en-US" sz="2400" b="1">
                <a:latin typeface="宋体" charset="-122"/>
                <a:cs typeface="Times New Roman" pitchFamily="18" charset="0"/>
              </a:rPr>
              <a:t>同时此题还考查了函数恒成立的问题及分类讨论的思想等，因此考查的信息量还是比较大的，是个很好的题</a:t>
            </a:r>
            <a:r>
              <a:rPr lang="en-US" altLang="zh-CN" sz="2400" b="1">
                <a:latin typeface="宋体" charset="-122"/>
                <a:cs typeface="Times New Roman" pitchFamily="18" charset="0"/>
              </a:rPr>
              <a:t>.</a:t>
            </a:r>
            <a:r>
              <a:rPr lang="zh-CN" altLang="en-US" sz="2400" b="1">
                <a:latin typeface="宋体" charset="-122"/>
                <a:cs typeface="Times New Roman" pitchFamily="18" charset="0"/>
              </a:rPr>
              <a:t>如果把此题做成一个解答题，也同样是个好题，更能展现学生应用导数解决问题的基本能力</a:t>
            </a:r>
            <a:r>
              <a:rPr lang="en-US" altLang="zh-CN" sz="2400" b="1">
                <a:latin typeface="宋体" charset="-122"/>
                <a:cs typeface="Times New Roman" pitchFamily="18" charset="0"/>
              </a:rPr>
              <a:t>. 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50825" y="333375"/>
          <a:ext cx="8064500" cy="2089150"/>
        </p:xfrm>
        <a:graphic>
          <a:graphicData uri="http://schemas.openxmlformats.org/presentationml/2006/ole">
            <p:oleObj spid="_x0000_s29698" name="Equation" r:id="rId3" imgW="3530520" imgH="914400" progId="Equation.DSMT4">
              <p:embed/>
            </p:oleObj>
          </a:graphicData>
        </a:graphic>
      </p:graphicFrame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23850" y="2708275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略解：</a:t>
            </a: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1258888" y="2636838"/>
          <a:ext cx="4503737" cy="654050"/>
        </p:xfrm>
        <a:graphic>
          <a:graphicData uri="http://schemas.openxmlformats.org/presentationml/2006/ole">
            <p:oleObj spid="_x0000_s29700" name="公式" r:id="rId4" imgW="1574640" imgH="228600" progId="Equation.3">
              <p:embed/>
            </p:oleObj>
          </a:graphicData>
        </a:graphic>
      </p:graphicFrame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084888" y="2708275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依题意有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1187450" y="3429000"/>
          <a:ext cx="3960813" cy="1266825"/>
        </p:xfrm>
        <a:graphic>
          <a:graphicData uri="http://schemas.openxmlformats.org/presentationml/2006/ole">
            <p:oleObj spid="_x0000_s29702" name="公式" r:id="rId5" imgW="1587240" imgH="507960" progId="Equation.3">
              <p:embed/>
            </p:oleObj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1258888" y="4941888"/>
          <a:ext cx="2879725" cy="625475"/>
        </p:xfrm>
        <a:graphic>
          <a:graphicData uri="http://schemas.openxmlformats.org/presentationml/2006/ole">
            <p:oleObj spid="_x0000_s29703" name="公式" r:id="rId6" imgW="10540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490</Words>
  <Application>Microsoft Office PowerPoint</Application>
  <PresentationFormat>全屏显示(4:3)</PresentationFormat>
  <Paragraphs>13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Office 主题</vt:lpstr>
      <vt:lpstr>Equation</vt:lpstr>
      <vt:lpstr>公式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USER</cp:lastModifiedBy>
  <cp:revision>39</cp:revision>
  <dcterms:modified xsi:type="dcterms:W3CDTF">2013-02-16T08:14:45Z</dcterms:modified>
</cp:coreProperties>
</file>