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57" r:id="rId7"/>
    <p:sldId id="258" r:id="rId8"/>
    <p:sldId id="259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zimi.com/ju/286515" TargetMode="External"/><Relationship Id="rId2" Type="http://schemas.openxmlformats.org/officeDocument/2006/relationships/hyperlink" Target="http://www.juzimi.com/ju/4190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uzimi.com/ju/817974" TargetMode="External"/><Relationship Id="rId5" Type="http://schemas.openxmlformats.org/officeDocument/2006/relationships/hyperlink" Target="http://www.juzimi.com/ju/2204514" TargetMode="External"/><Relationship Id="rId4" Type="http://schemas.openxmlformats.org/officeDocument/2006/relationships/hyperlink" Target="http://www.juzimi.com/ju/96439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zimi.com/ju/171630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zimi.com/writer/%E9%B2%8D%E5%8B%83%C2%B7%E8%BF%AA%E4%BC%A6" TargetMode="External"/><Relationship Id="rId2" Type="http://schemas.openxmlformats.org/officeDocument/2006/relationships/hyperlink" Target="http://www.juzimi.com/ju/8315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zimi.com/article/13475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x.paigu.com/a/16690/2151454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3038" y="5141062"/>
            <a:ext cx="8825658" cy="861420"/>
          </a:xfrm>
        </p:spPr>
        <p:txBody>
          <a:bodyPr>
            <a:noAutofit/>
          </a:bodyPr>
          <a:lstStyle/>
          <a:p>
            <a:r>
              <a:rPr lang="en-US" altLang="zh-CN" sz="5400" dirty="0" smtClean="0"/>
              <a:t> Bob </a:t>
            </a:r>
            <a:r>
              <a:rPr lang="en-US" altLang="zh-CN" sz="5400" dirty="0" err="1" smtClean="0"/>
              <a:t>dylan</a:t>
            </a:r>
            <a:endParaRPr lang="zh-CN" altLang="en-US" sz="5400" dirty="0"/>
          </a:p>
        </p:txBody>
      </p:sp>
      <p:pic>
        <p:nvPicPr>
          <p:cNvPr id="1028" name="Picture 4" descr="鲍勃·迪伦经典语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29" y="1080653"/>
            <a:ext cx="3605935" cy="36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2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430511"/>
            <a:ext cx="12095018" cy="4195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+mn-lt"/>
                <a:ea typeface="+mn-ea"/>
                <a:cs typeface="+mn-cs"/>
              </a:rPr>
              <a:t/>
            </a:r>
            <a:br>
              <a:rPr lang="zh-CN" altLang="en-US" sz="1600" dirty="0">
                <a:latin typeface="+mn-lt"/>
                <a:ea typeface="+mn-ea"/>
                <a:cs typeface="+mn-cs"/>
              </a:rPr>
            </a:br>
            <a:r>
              <a:rPr lang="en-US" altLang="zh-CN" sz="1600" dirty="0">
                <a:latin typeface="+mn-lt"/>
                <a:ea typeface="+mn-ea"/>
                <a:cs typeface="+mn-cs"/>
              </a:rPr>
              <a:t>1.“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所有伟大的表演家都拥有一双饱含深意的明眸。就是从那里，我看到了你看不懂的东西。我就想成为这样的演奏者。” 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 “All the great performers had something in their eyes. It was that 'I know something that you don't know.' And I wanted to be that kind of performer.” 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2.“60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年代的故事，就像飞碟登陆一样。每个人都听说过，但很少有人亲眼见过。”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--"The 60s was like a UFO landing. A lot of people heard about it, but very few actually saw it."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3.“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英雄是懂得责任与自由同在的人。”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--"I think of a hero as someone who understands the degree of responsibility that comes with his freedom."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4.“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我能做的一切就是做我自己，你管我是谁。”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--”All </a:t>
            </a:r>
            <a:r>
              <a:rPr lang="en-US" altLang="zh-CN" sz="1600" dirty="0" err="1">
                <a:latin typeface="+mn-lt"/>
                <a:ea typeface="+mn-ea"/>
                <a:cs typeface="+mn-cs"/>
              </a:rPr>
              <a:t>i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 can do is be myself, whoever that is" 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5.“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这世间所谓的真相都在累积一个巨大的谎言。”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--"All the truth in the world add up to one big lie" 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6.“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实际上，你要抑制自己的野心，这样你才能成为你应该成为的人。”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--“Basically you have to suppress your own ambitions in order to be who you need to be.”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7.“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被关注是一个负担。耶稣把自己钉在十字架上是因为他发现自己被关注了，所以我经常失踪。”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--“Being noticed can be a burden. Jesus got himself crucified because he got himself noticed. So I disappear a lot.”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8.“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大学就像养老院，而且事实上，更多人死在了大学里。”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--“Colleges are like old-age homes, except for the fact that more people die in colleges. “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9.“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民主没有统治世界，你最好把它藏在脑袋里。这个世界被暴力主宰，但我觉得你最好别多这个嘴。”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--“Democracy don't rule the world, You'd better get that in your head; This world is ruled by violence, But I guess that's better left unsaid." </a:t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zh-CN" altLang="en-US" sz="1600" dirty="0">
                <a:latin typeface="+mn-lt"/>
                <a:ea typeface="+mn-ea"/>
                <a:cs typeface="+mn-cs"/>
              </a:rPr>
              <a:t>　　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10.“</a:t>
            </a:r>
            <a:r>
              <a:rPr lang="zh-CN" altLang="en-US" sz="1600" dirty="0">
                <a:latin typeface="+mn-lt"/>
                <a:ea typeface="+mn-ea"/>
                <a:cs typeface="+mn-cs"/>
              </a:rPr>
              <a:t>不管你有多少钱，世上只有两种人：一种是还幸存的，一种是已迷失的。”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--“Don't matter how much money you got, there's only two kinds of people: there's saved people and there's lost people. “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zh-CN" altLang="en-US" sz="10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32778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790180"/>
            <a:ext cx="120846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　</a:t>
            </a:r>
            <a:r>
              <a:rPr lang="en-US" altLang="zh-CN" dirty="0"/>
              <a:t>11.“</a:t>
            </a:r>
            <a:r>
              <a:rPr lang="zh-CN" altLang="en-US" dirty="0"/>
              <a:t>他不是在忙着出生，而是在忙着去死。”</a:t>
            </a:r>
            <a:r>
              <a:rPr lang="en-US" altLang="zh-CN" dirty="0"/>
              <a:t>--"He not busy being born is busy dying."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12.“</a:t>
            </a:r>
            <a:r>
              <a:rPr lang="zh-CN" altLang="en-US" dirty="0"/>
              <a:t>我接受混沌的世界，但我不晓得它是否接受我。”</a:t>
            </a:r>
            <a:r>
              <a:rPr lang="en-US" altLang="zh-CN" dirty="0"/>
              <a:t>--"I accept chaos, I'm not sure whether it accepts me."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13.“</a:t>
            </a:r>
            <a:r>
              <a:rPr lang="zh-CN" altLang="en-US" dirty="0"/>
              <a:t>我觉得自己先是一个诗人，然后才是个音乐家。我活着像个诗人，死后也还是个诗人。”</a:t>
            </a:r>
            <a:r>
              <a:rPr lang="en-US" altLang="zh-CN" dirty="0"/>
              <a:t>--"I consider myself a poet first and a musician second. I live like a poet and I'll die like a poet."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14.“</a:t>
            </a:r>
            <a:r>
              <a:rPr lang="zh-CN" altLang="en-US" dirty="0"/>
              <a:t>我不定义任何东西，不管是美，还是爱国。每件事在我眼里该是什么就是什么，没有什么优先规则使之应该成为什么。”</a:t>
            </a:r>
            <a:r>
              <a:rPr lang="en-US" altLang="zh-CN" dirty="0"/>
              <a:t>--"I define nothing. Not beauty, not patriotism. I take each thing as it is, without prior rules about what it should be."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15.“</a:t>
            </a:r>
            <a:r>
              <a:rPr lang="zh-CN" altLang="en-US" dirty="0"/>
              <a:t>我不觉得人类的大脑足以理解过去和未来，这二者不过就是幻象而已，驱使你去相信一切有所改变。”</a:t>
            </a:r>
            <a:r>
              <a:rPr lang="en-US" altLang="zh-CN" dirty="0"/>
              <a:t>--“I don't think the human mind can comprehend the past and the future. They are both just illusions that can manipulate you into thinking </a:t>
            </a:r>
            <a:r>
              <a:rPr lang="en-US" altLang="zh-CN" dirty="0" err="1"/>
              <a:t>theres</a:t>
            </a:r>
            <a:r>
              <a:rPr lang="en-US" altLang="zh-CN" dirty="0"/>
              <a:t> some kind of change.”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16.“</a:t>
            </a:r>
            <a:r>
              <a:rPr lang="zh-CN" altLang="en-US" dirty="0"/>
              <a:t>我觉得诗人是不会称自己为诗人的人。”</a:t>
            </a:r>
            <a:r>
              <a:rPr lang="en-US" altLang="zh-CN" dirty="0"/>
              <a:t>--”I think a poet is anybody who wouldn't call himself a poet. “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17.“</a:t>
            </a:r>
            <a:r>
              <a:rPr lang="zh-CN" altLang="en-US" dirty="0"/>
              <a:t>我从不写政治歌曲，歌曲拯救不了世界，我已经看透了一切。”</a:t>
            </a:r>
            <a:r>
              <a:rPr lang="en-US" altLang="zh-CN" dirty="0"/>
              <a:t>--”I've never written a political song. Songs can't save the world. I've gone through all that.”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18.“</a:t>
            </a:r>
            <a:r>
              <a:rPr lang="zh-CN" altLang="en-US" dirty="0"/>
              <a:t>如果我不是鲍勃</a:t>
            </a:r>
            <a:r>
              <a:rPr lang="en-US" altLang="zh-CN" dirty="0"/>
              <a:t>·</a:t>
            </a:r>
            <a:r>
              <a:rPr lang="zh-CN" altLang="en-US" dirty="0"/>
              <a:t>迪伦，我可能会认为这个名字有许多种答案。”</a:t>
            </a:r>
            <a:r>
              <a:rPr lang="en-US" altLang="zh-CN" dirty="0"/>
              <a:t>--"If I wasn't Bob Dylan, I'd probably think that Bob Dylan has a lot of answers myself."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19.“</a:t>
            </a:r>
            <a:r>
              <a:rPr lang="zh-CN" altLang="en-US" dirty="0"/>
              <a:t>就因为你喜欢我的东西，不代表我就欠你什么东西。”</a:t>
            </a:r>
            <a:r>
              <a:rPr lang="en-US" altLang="zh-CN" dirty="0"/>
              <a:t>--”Just because you like my stuff doesn't mean I owe you anything.”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20.“</a:t>
            </a:r>
            <a:r>
              <a:rPr lang="zh-CN" altLang="en-US" dirty="0"/>
              <a:t>没有人是自由的，甚至连鸟儿都被天空束缚。”</a:t>
            </a:r>
            <a:r>
              <a:rPr lang="en-US" altLang="zh-CN" dirty="0"/>
              <a:t>--”No one is free, even the birds are chained to the sky.”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6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1048294" cy="4659498"/>
          </a:xfrm>
        </p:spPr>
      </p:pic>
    </p:spTree>
    <p:extLst>
      <p:ext uri="{BB962C8B-B14F-4D97-AF65-F5344CB8AC3E}">
        <p14:creationId xmlns:p14="http://schemas.microsoft.com/office/powerpoint/2010/main" val="141164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://img.mp.itc.cn/upload/20161015/3b5875f2f05c437ba8eb767e5275f1b3_t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20" y="151381"/>
            <a:ext cx="5975062" cy="66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6785" y="2795154"/>
            <a:ext cx="62033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/>
              <a:t>baby boomers</a:t>
            </a:r>
          </a:p>
        </p:txBody>
      </p:sp>
    </p:spTree>
    <p:extLst>
      <p:ext uri="{BB962C8B-B14F-4D97-AF65-F5344CB8AC3E}">
        <p14:creationId xmlns:p14="http://schemas.microsoft.com/office/powerpoint/2010/main" val="32948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img.mp.itc.cn/upload/20161015/3b63fa7d2b5f45d1b4c3154991704d38_th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9" y="878464"/>
            <a:ext cx="8915438" cy="53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9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u="sng" dirty="0" smtClean="0">
              <a:latin typeface="+mn-lt"/>
              <a:ea typeface="+mn-ea"/>
              <a:cs typeface="+mn-cs"/>
            </a:endParaRPr>
          </a:p>
          <a:p>
            <a:endParaRPr lang="zh-CN" altLang="en-US" sz="1800" u="sng" dirty="0"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457" y="1670962"/>
            <a:ext cx="113029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hlinkClick r:id="rId2" tooltip="查看本句"/>
              </a:rPr>
              <a:t>No one is free, even the birds are chained to the sky. </a:t>
            </a:r>
            <a:br>
              <a:rPr lang="en-US" altLang="zh-CN" sz="2800" b="1" dirty="0">
                <a:hlinkClick r:id="rId2" tooltip="查看本句"/>
              </a:rPr>
            </a:b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>
                <a:hlinkClick r:id="rId3" tooltip="查看本句"/>
              </a:rPr>
              <a:t>How many times must a man look up </a:t>
            </a:r>
            <a:r>
              <a:rPr lang="en-US" altLang="zh-CN" sz="2800" b="1" dirty="0">
                <a:hlinkClick r:id="rId3" tooltip="查看本句"/>
              </a:rPr>
              <a:t>Before </a:t>
            </a:r>
            <a:r>
              <a:rPr lang="en-US" altLang="zh-CN" sz="2800" b="1" dirty="0">
                <a:hlinkClick r:id="rId3" tooltip="查看本句"/>
              </a:rPr>
              <a:t>he can see </a:t>
            </a:r>
            <a:r>
              <a:rPr lang="en-US" altLang="zh-CN" sz="2800" b="1" dirty="0">
                <a:hlinkClick r:id="rId3" tooltip="查看本句"/>
              </a:rPr>
              <a:t>the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sky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hlinkClick r:id="rId4" tooltip="查看本句"/>
              </a:rPr>
              <a:t>I was so much older then</a:t>
            </a:r>
            <a:r>
              <a:rPr lang="zh-CN" altLang="en-US" sz="2800" b="1" dirty="0">
                <a:hlinkClick r:id="rId4" tooltip="查看本句"/>
              </a:rPr>
              <a:t>，</a:t>
            </a:r>
            <a:r>
              <a:rPr lang="en-US" altLang="zh-CN" sz="2800" b="1" dirty="0">
                <a:hlinkClick r:id="rId4" tooltip="查看本句"/>
              </a:rPr>
              <a:t>I'm younger than that now</a:t>
            </a:r>
            <a:r>
              <a:rPr lang="en-US" altLang="zh-CN" sz="2800" b="1" dirty="0" smtClean="0">
                <a:hlinkClick r:id="rId4" tooltip="查看本句"/>
              </a:rPr>
              <a:t>.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u="sng" dirty="0">
                <a:hlinkClick r:id="rId5" tooltip="查看本句"/>
              </a:rPr>
              <a:t>Some people feel the rain. Others just get wet</a:t>
            </a:r>
            <a:r>
              <a:rPr lang="en-US" altLang="zh-CN" sz="2800" b="1" u="sng" dirty="0" smtClean="0">
                <a:hlinkClick r:id="rId5" tooltip="查看本句"/>
              </a:rPr>
              <a:t>.</a:t>
            </a:r>
          </a:p>
          <a:p>
            <a:endParaRPr lang="en-US" altLang="zh-CN" sz="2800" b="1" u="sng" dirty="0">
              <a:hlinkClick r:id="rId5" tooltip="查看本句"/>
            </a:endParaRPr>
          </a:p>
          <a:p>
            <a:r>
              <a:rPr lang="en-US" altLang="zh-CN" sz="2800" b="1" u="sng" dirty="0">
                <a:hlinkClick r:id="rId6" tooltip="查看本句"/>
              </a:rPr>
              <a:t>The answer, my friend, is </a:t>
            </a:r>
            <a:r>
              <a:rPr lang="en-US" altLang="zh-CN" sz="2800" b="1" u="sng" dirty="0" err="1">
                <a:hlinkClick r:id="rId6" tooltip="查看本句"/>
              </a:rPr>
              <a:t>blowin</a:t>
            </a:r>
            <a:r>
              <a:rPr lang="en-US" altLang="zh-CN" sz="2800" b="1" u="sng" dirty="0">
                <a:hlinkClick r:id="rId6" tooltip="查看本句"/>
              </a:rPr>
              <a:t>' in the wind.</a:t>
            </a:r>
            <a:r>
              <a:rPr lang="en-US" altLang="zh-CN" sz="2800" b="1" u="sng" dirty="0">
                <a:hlinkClick r:id="rId5" tooltip="查看本句"/>
              </a:rPr>
              <a:t> </a:t>
            </a:r>
            <a:endParaRPr lang="en-US" altLang="zh-CN" sz="2800" b="1" u="sng" dirty="0"/>
          </a:p>
          <a:p>
            <a:endParaRPr lang="en-US" altLang="zh-CN" sz="2800" b="1" u="sng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775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812" y="431937"/>
            <a:ext cx="10357861" cy="5023290"/>
          </a:xfrm>
        </p:spPr>
        <p:txBody>
          <a:bodyPr>
            <a:noAutofit/>
          </a:bodyPr>
          <a:lstStyle/>
          <a:p>
            <a:r>
              <a:rPr lang="en-US" altLang="zh-CN" sz="2800" b="1" i="1" dirty="0">
                <a:hlinkClick r:id="rId2" tooltip="查看本句"/>
              </a:rPr>
              <a:t>You lie and deceive </a:t>
            </a:r>
            <a:endParaRPr lang="en-US" altLang="zh-CN" sz="2800" b="1" i="1" dirty="0">
              <a:hlinkClick r:id="rId2" tooltip="查看本句"/>
            </a:endParaRPr>
          </a:p>
          <a:p>
            <a:pPr marL="0" indent="0">
              <a:buNone/>
            </a:pPr>
            <a:r>
              <a:rPr lang="en-US" altLang="zh-CN" sz="2800" b="1" i="1" dirty="0" smtClean="0">
                <a:hlinkClick r:id="rId2" tooltip="查看本句"/>
              </a:rPr>
              <a:t> </a:t>
            </a:r>
            <a:r>
              <a:rPr lang="zh-CN" altLang="en-US" sz="2800" b="1" i="1" dirty="0">
                <a:hlinkClick r:id="rId2" tooltip="查看本句"/>
              </a:rPr>
              <a:t/>
            </a:r>
            <a:br>
              <a:rPr lang="zh-CN" altLang="en-US" sz="2800" b="1" i="1" dirty="0">
                <a:hlinkClick r:id="rId2" tooltip="查看本句"/>
              </a:rPr>
            </a:br>
            <a:r>
              <a:rPr lang="zh-CN" altLang="en-US" sz="2800" b="1" i="1" dirty="0" smtClean="0">
                <a:hlinkClick r:id="rId2" tooltip="查看本句"/>
              </a:rPr>
              <a:t>    </a:t>
            </a:r>
            <a:r>
              <a:rPr lang="en-US" altLang="zh-CN" sz="2800" b="1" i="1" dirty="0" smtClean="0">
                <a:hlinkClick r:id="rId2" tooltip="查看本句"/>
              </a:rPr>
              <a:t>You </a:t>
            </a:r>
            <a:r>
              <a:rPr lang="en-US" altLang="zh-CN" sz="2800" b="1" i="1" dirty="0">
                <a:hlinkClick r:id="rId2" tooltip="查看本句"/>
              </a:rPr>
              <a:t>want me to believe </a:t>
            </a:r>
            <a:br>
              <a:rPr lang="en-US" altLang="zh-CN" sz="2800" b="1" i="1" dirty="0">
                <a:hlinkClick r:id="rId2" tooltip="查看本句"/>
              </a:rPr>
            </a:br>
            <a:r>
              <a:rPr lang="zh-CN" altLang="en-US" sz="2800" b="1" i="1" dirty="0">
                <a:hlinkClick r:id="rId2" tooltip="查看本句"/>
              </a:rPr>
              <a:t/>
            </a:r>
            <a:br>
              <a:rPr lang="zh-CN" altLang="en-US" sz="2800" b="1" i="1" dirty="0">
                <a:hlinkClick r:id="rId2" tooltip="查看本句"/>
              </a:rPr>
            </a:br>
            <a:r>
              <a:rPr lang="zh-CN" altLang="en-US" sz="2800" b="1" i="1" dirty="0" smtClean="0">
                <a:hlinkClick r:id="rId2" tooltip="查看本句"/>
              </a:rPr>
              <a:t>    </a:t>
            </a:r>
            <a:r>
              <a:rPr lang="en-US" altLang="zh-CN" sz="2800" b="1" i="1" dirty="0" smtClean="0">
                <a:hlinkClick r:id="rId2" tooltip="查看本句"/>
              </a:rPr>
              <a:t>A </a:t>
            </a:r>
            <a:r>
              <a:rPr lang="en-US" altLang="zh-CN" sz="2800" b="1" i="1" dirty="0">
                <a:hlinkClick r:id="rId2" tooltip="查看本句"/>
              </a:rPr>
              <a:t>world war can be won </a:t>
            </a:r>
            <a:endParaRPr lang="en-US" altLang="zh-CN" sz="2800" b="1" i="1" dirty="0" smtClean="0">
              <a:hlinkClick r:id="rId2" tooltip="查看本句"/>
            </a:endParaRPr>
          </a:p>
          <a:p>
            <a:r>
              <a:rPr lang="zh-CN" altLang="en-US" sz="2800" b="1" i="1" dirty="0">
                <a:hlinkClick r:id="rId2" tooltip="查看本句"/>
              </a:rPr>
              <a:t/>
            </a:r>
            <a:br>
              <a:rPr lang="zh-CN" altLang="en-US" sz="2800" b="1" i="1" dirty="0">
                <a:hlinkClick r:id="rId2" tooltip="查看本句"/>
              </a:rPr>
            </a:br>
            <a:r>
              <a:rPr lang="en-US" altLang="zh-CN" sz="2800" b="1" i="1" dirty="0">
                <a:hlinkClick r:id="rId2" tooltip="查看本句"/>
              </a:rPr>
              <a:t>But I see through your eyes </a:t>
            </a:r>
            <a:br>
              <a:rPr lang="en-US" altLang="zh-CN" sz="2800" b="1" i="1" dirty="0">
                <a:hlinkClick r:id="rId2" tooltip="查看本句"/>
              </a:rPr>
            </a:br>
            <a:r>
              <a:rPr lang="zh-CN" altLang="en-US" sz="2800" b="1" i="1" dirty="0">
                <a:hlinkClick r:id="rId2" tooltip="查看本句"/>
              </a:rPr>
              <a:t/>
            </a:r>
            <a:br>
              <a:rPr lang="zh-CN" altLang="en-US" sz="2800" b="1" i="1" dirty="0">
                <a:hlinkClick r:id="rId2" tooltip="查看本句"/>
              </a:rPr>
            </a:br>
            <a:r>
              <a:rPr lang="en-US" altLang="zh-CN" sz="2800" b="1" i="1" dirty="0">
                <a:hlinkClick r:id="rId2" tooltip="查看本句"/>
              </a:rPr>
              <a:t>And I see through your brain </a:t>
            </a:r>
            <a:endParaRPr lang="en-US" altLang="zh-CN" sz="2800" b="1" i="1" dirty="0" smtClean="0">
              <a:hlinkClick r:id="rId2" tooltip="查看本句"/>
            </a:endParaRPr>
          </a:p>
          <a:p>
            <a:r>
              <a:rPr lang="zh-CN" altLang="en-US" sz="2800" b="1" i="1" dirty="0">
                <a:hlinkClick r:id="rId2" tooltip="查看本句"/>
              </a:rPr>
              <a:t/>
            </a:r>
            <a:br>
              <a:rPr lang="zh-CN" altLang="en-US" sz="2800" b="1" i="1" dirty="0">
                <a:hlinkClick r:id="rId2" tooltip="查看本句"/>
              </a:rPr>
            </a:br>
            <a:r>
              <a:rPr lang="en-US" altLang="zh-CN" sz="2800" b="1" i="1" dirty="0">
                <a:hlinkClick r:id="rId2" tooltip="查看本句"/>
              </a:rPr>
              <a:t>Like I see through the water </a:t>
            </a:r>
            <a:br>
              <a:rPr lang="en-US" altLang="zh-CN" sz="2800" b="1" i="1" dirty="0">
                <a:hlinkClick r:id="rId2" tooltip="查看本句"/>
              </a:rPr>
            </a:br>
            <a:r>
              <a:rPr lang="zh-CN" altLang="en-US" sz="2800" b="1" i="1" dirty="0">
                <a:hlinkClick r:id="rId2" tooltip="查看本句"/>
              </a:rPr>
              <a:t/>
            </a:r>
            <a:br>
              <a:rPr lang="zh-CN" altLang="en-US" sz="2800" b="1" i="1" dirty="0">
                <a:hlinkClick r:id="rId2" tooltip="查看本句"/>
              </a:rPr>
            </a:br>
            <a:r>
              <a:rPr lang="en-US" altLang="zh-CN" sz="2800" b="1" i="1" dirty="0">
                <a:hlinkClick r:id="rId2" tooltip="查看本句"/>
              </a:rPr>
              <a:t>That runs down my drain </a:t>
            </a:r>
            <a:br>
              <a:rPr lang="en-US" altLang="zh-CN" sz="2800" b="1" i="1" dirty="0">
                <a:hlinkClick r:id="rId2" tooltip="查看本句"/>
              </a:rPr>
            </a:b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66768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9709" y="785658"/>
            <a:ext cx="91543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Mama take this badge off me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I can't use it anymore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it's getting dark too dark to see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Feels like I'm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knockin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' on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haeven's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door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knock-knock-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knockin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' heaven's door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/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Mama put my guns in the ground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I can't shoot them anymore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That cold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balck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cloud is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comin's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down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I Feel like I'm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knockin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' on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haeven's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door </a:t>
            </a:r>
            <a:b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</a:b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...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>
                <a:solidFill>
                  <a:srgbClr val="5CB43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tooltip="原作者：Bob Dylan"/>
              </a:rPr>
              <a:t>Bob Dylan</a:t>
            </a:r>
            <a:r>
              <a:rPr lang="en-US" altLang="zh-CN" sz="2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>
                <a:solidFill>
                  <a:srgbClr val="5CB4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800" dirty="0">
                <a:solidFill>
                  <a:srgbClr val="5CB43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tooltip="出自《Knocking on Heaven's Door》"/>
              </a:rPr>
              <a:t>Knocking on Heaven's Door</a:t>
            </a:r>
            <a:r>
              <a:rPr lang="en-US" altLang="zh-CN" sz="2800" dirty="0">
                <a:solidFill>
                  <a:srgbClr val="5CB4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2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3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http://wx.paigu.com/a/16690/21514547.html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29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32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http://wx.paigu.com/a/16690/21514547.html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2016-11-10T05:44:05Z</dcterms:created>
  <dcterms:modified xsi:type="dcterms:W3CDTF">2016-11-10T06:04:56Z</dcterms:modified>
</cp:coreProperties>
</file>