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064" y="1600969"/>
            <a:ext cx="10816935" cy="2677648"/>
          </a:xfrm>
        </p:spPr>
        <p:txBody>
          <a:bodyPr/>
          <a:lstStyle/>
          <a:p>
            <a:r>
              <a:rPr lang="en-US" altLang="zh-CN" sz="6600" dirty="0" smtClean="0"/>
              <a:t>Hot pot eaten worldwide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1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Yangchow Fried Rice</a:t>
            </a:r>
          </a:p>
        </p:txBody>
      </p:sp>
      <p:pic>
        <p:nvPicPr>
          <p:cNvPr id="49156" name="Picture 4" descr="Yangchow Fried Ric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5" y="2379518"/>
            <a:ext cx="10290389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45" y="797022"/>
            <a:ext cx="10836155" cy="706964"/>
          </a:xfrm>
        </p:spPr>
        <p:txBody>
          <a:bodyPr/>
          <a:lstStyle/>
          <a:p>
            <a:r>
              <a:rPr lang="en-US" altLang="zh-CN" sz="4400" b="1" u="sng" dirty="0" err="1" smtClean="0">
                <a:solidFill>
                  <a:schemeClr val="bg1"/>
                </a:solidFill>
              </a:rPr>
              <a:t>Yosenabe</a:t>
            </a:r>
            <a:r>
              <a:rPr lang="zh-CN" altLang="en-US" sz="4400" b="1" u="sng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putting ingredients together in a cooking pot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54" y="2229925"/>
            <a:ext cx="3606491" cy="471097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86" y="2311710"/>
            <a:ext cx="6427641" cy="44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Ingredients &amp; spices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416465"/>
            <a:ext cx="8825659" cy="3416300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Miso                              </a:t>
            </a:r>
            <a:r>
              <a:rPr lang="en-US" altLang="zh-CN" sz="4400" dirty="0"/>
              <a:t>Porridge</a:t>
            </a:r>
          </a:p>
          <a:p>
            <a:r>
              <a:rPr lang="en-US" altLang="zh-CN" sz="4400" dirty="0"/>
              <a:t>Rice </a:t>
            </a:r>
            <a:r>
              <a:rPr lang="en-US" altLang="zh-CN" sz="4400" dirty="0" smtClean="0"/>
              <a:t>                             </a:t>
            </a:r>
            <a:r>
              <a:rPr lang="en-US" altLang="zh-CN" sz="4400" dirty="0"/>
              <a:t>Jellyfish </a:t>
            </a:r>
          </a:p>
          <a:p>
            <a:r>
              <a:rPr lang="en-US" altLang="zh-CN" sz="4400" dirty="0"/>
              <a:t>Eggs </a:t>
            </a:r>
            <a:r>
              <a:rPr lang="en-US" altLang="zh-CN" sz="4400" dirty="0" smtClean="0"/>
              <a:t>                             </a:t>
            </a:r>
            <a:r>
              <a:rPr lang="en-US" altLang="zh-CN" sz="4400" dirty="0"/>
              <a:t>Fish </a:t>
            </a:r>
            <a:r>
              <a:rPr lang="en-US" altLang="zh-CN" sz="4400" dirty="0" smtClean="0"/>
              <a:t>ball</a:t>
            </a:r>
            <a:endParaRPr lang="en-US" altLang="zh-CN" sz="4400" dirty="0"/>
          </a:p>
          <a:p>
            <a:r>
              <a:rPr lang="en-US" altLang="zh-CN" sz="4400" dirty="0" smtClean="0"/>
              <a:t>Vegetables                  Prawn</a:t>
            </a:r>
          </a:p>
          <a:p>
            <a:r>
              <a:rPr lang="en-US" altLang="zh-CN" sz="4400" dirty="0" smtClean="0"/>
              <a:t>Soy sauce</a:t>
            </a:r>
          </a:p>
          <a:p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6964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 hot pot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60" y="2187863"/>
            <a:ext cx="6025867" cy="4569431"/>
          </a:xfrm>
        </p:spPr>
      </p:pic>
    </p:spTree>
    <p:extLst>
      <p:ext uri="{BB962C8B-B14F-4D97-AF65-F5344CB8AC3E}">
        <p14:creationId xmlns:p14="http://schemas.microsoft.com/office/powerpoint/2010/main" val="7691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Ingredients &amp; spices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100" y="2645064"/>
            <a:ext cx="10015273" cy="34163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Soup                                   </a:t>
            </a:r>
            <a:r>
              <a:rPr lang="en-US" altLang="zh-CN" sz="3600" dirty="0"/>
              <a:t>Rice noodles </a:t>
            </a:r>
          </a:p>
          <a:p>
            <a:r>
              <a:rPr lang="en-US" altLang="zh-CN" sz="3600" dirty="0" smtClean="0"/>
              <a:t>Soup                                   Chicken</a:t>
            </a:r>
          </a:p>
          <a:p>
            <a:r>
              <a:rPr lang="en-US" altLang="zh-CN" sz="3600" dirty="0" smtClean="0"/>
              <a:t>Stew                                   </a:t>
            </a:r>
            <a:r>
              <a:rPr lang="en-US" altLang="zh-CN" sz="3600" dirty="0"/>
              <a:t>Fish </a:t>
            </a:r>
            <a:r>
              <a:rPr lang="en-US" altLang="zh-CN" sz="3600" dirty="0" smtClean="0"/>
              <a:t>head</a:t>
            </a:r>
          </a:p>
          <a:p>
            <a:r>
              <a:rPr lang="en-US" altLang="zh-CN" sz="3600" dirty="0" smtClean="0"/>
              <a:t>Curry                                  </a:t>
            </a:r>
            <a:r>
              <a:rPr lang="en-US" altLang="zh-CN" sz="3600" dirty="0"/>
              <a:t>Coconut </a:t>
            </a:r>
            <a:r>
              <a:rPr lang="en-US" altLang="zh-CN" sz="3600" dirty="0" smtClean="0"/>
              <a:t>cream</a:t>
            </a:r>
          </a:p>
          <a:p>
            <a:r>
              <a:rPr lang="en-US" altLang="zh-CN" sz="3600" dirty="0" smtClean="0"/>
              <a:t>Vinegar</a:t>
            </a:r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42367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Lancashire hotpot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73" y="2753591"/>
            <a:ext cx="5611090" cy="380618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6" y="2753591"/>
            <a:ext cx="5558843" cy="36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Ingredients &amp; spices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100" y="2645064"/>
            <a:ext cx="10015273" cy="34163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Slow-cooked stew            lamb</a:t>
            </a:r>
          </a:p>
          <a:p>
            <a:r>
              <a:rPr lang="en-US" altLang="zh-CN" sz="3600" dirty="0" smtClean="0"/>
              <a:t>Onion                                 salt</a:t>
            </a:r>
          </a:p>
          <a:p>
            <a:r>
              <a:rPr lang="en-US" altLang="zh-CN" sz="3600" dirty="0" smtClean="0"/>
              <a:t>Pepper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                        cheese</a:t>
            </a:r>
          </a:p>
          <a:p>
            <a:r>
              <a:rPr lang="en-US" altLang="zh-CN" sz="3600" dirty="0" smtClean="0"/>
              <a:t>Sliced potatoes </a:t>
            </a:r>
          </a:p>
        </p:txBody>
      </p:sp>
    </p:spTree>
    <p:extLst>
      <p:ext uri="{BB962C8B-B14F-4D97-AF65-F5344CB8AC3E}">
        <p14:creationId xmlns:p14="http://schemas.microsoft.com/office/powerpoint/2010/main" val="33984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cooking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755" y="2125518"/>
            <a:ext cx="8825659" cy="34163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Stir                                  dice </a:t>
            </a:r>
          </a:p>
          <a:p>
            <a:r>
              <a:rPr lang="en-US" altLang="zh-CN" sz="3600" dirty="0" smtClean="0"/>
              <a:t>Steam                            tablespoon</a:t>
            </a:r>
          </a:p>
          <a:p>
            <a:r>
              <a:rPr lang="en-US" altLang="zh-CN" sz="3600" dirty="0" smtClean="0"/>
              <a:t>Boil                                 ounce </a:t>
            </a:r>
          </a:p>
          <a:p>
            <a:r>
              <a:rPr lang="en-US" altLang="zh-CN" sz="3600" dirty="0" smtClean="0"/>
              <a:t>Fry                                  roast </a:t>
            </a:r>
          </a:p>
          <a:p>
            <a:r>
              <a:rPr lang="en-US" altLang="zh-CN" sz="3600" dirty="0" smtClean="0"/>
              <a:t>Rinse                              grind (ground) </a:t>
            </a:r>
          </a:p>
          <a:p>
            <a:r>
              <a:rPr lang="en-US" altLang="zh-CN" sz="3600" dirty="0" smtClean="0"/>
              <a:t>Thaw                              corn</a:t>
            </a:r>
            <a:r>
              <a:rPr lang="en-US" altLang="zh-CN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starch</a:t>
            </a:r>
          </a:p>
          <a:p>
            <a:r>
              <a:rPr lang="en-US" altLang="zh-CN" sz="3600" dirty="0" smtClean="0"/>
              <a:t>Shell                               seasonings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15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564" y="488373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</a:rPr>
              <a:t>Yangchow Fried Rice</a:t>
            </a:r>
          </a:p>
        </p:txBody>
      </p:sp>
      <p:pic>
        <p:nvPicPr>
          <p:cNvPr id="48132" name="Picture 4" descr="Yangchow Fried Ric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3644" b="8766"/>
          <a:stretch/>
        </p:blipFill>
        <p:spPr bwMode="auto">
          <a:xfrm>
            <a:off x="1049481" y="2067790"/>
            <a:ext cx="9268692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77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离子会议室</vt:lpstr>
      <vt:lpstr>Hot pot eaten worldwide</vt:lpstr>
      <vt:lpstr>Yosenabe：  putting ingredients together in a cooking pot </vt:lpstr>
      <vt:lpstr>Ingredients &amp; spices </vt:lpstr>
      <vt:lpstr>Curry hot pot </vt:lpstr>
      <vt:lpstr>Ingredients &amp; spices</vt:lpstr>
      <vt:lpstr>Lancashire hotpot </vt:lpstr>
      <vt:lpstr>Ingredients &amp; spices</vt:lpstr>
      <vt:lpstr>About cooking </vt:lpstr>
      <vt:lpstr>Yangchow Fried Rice</vt:lpstr>
      <vt:lpstr>Yangchow Fried 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pot eaten worldwide</dc:title>
  <dc:creator>USER</dc:creator>
  <cp:lastModifiedBy>USER</cp:lastModifiedBy>
  <cp:revision>5</cp:revision>
  <dcterms:created xsi:type="dcterms:W3CDTF">2016-11-22T01:34:59Z</dcterms:created>
  <dcterms:modified xsi:type="dcterms:W3CDTF">2016-11-22T02:27:04Z</dcterms:modified>
</cp:coreProperties>
</file>