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7062-4EFD-46BC-8549-5C9166508A47}" type="datetimeFigureOut">
              <a:rPr lang="zh-CN" altLang="en-US" smtClean="0"/>
              <a:t>2017-04-25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221A2-BF92-4D67-B136-66410763C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410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7062-4EFD-46BC-8549-5C9166508A47}" type="datetimeFigureOut">
              <a:rPr lang="zh-CN" altLang="en-US" smtClean="0"/>
              <a:t>2017-04-25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221A2-BF92-4D67-B136-66410763C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350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7062-4EFD-46BC-8549-5C9166508A47}" type="datetimeFigureOut">
              <a:rPr lang="zh-CN" altLang="en-US" smtClean="0"/>
              <a:t>2017-04-25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221A2-BF92-4D67-B136-66410763C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47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7062-4EFD-46BC-8549-5C9166508A47}" type="datetimeFigureOut">
              <a:rPr lang="zh-CN" altLang="en-US" smtClean="0"/>
              <a:t>2017-04-25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221A2-BF92-4D67-B136-66410763C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50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7062-4EFD-46BC-8549-5C9166508A47}" type="datetimeFigureOut">
              <a:rPr lang="zh-CN" altLang="en-US" smtClean="0"/>
              <a:t>2017-04-25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221A2-BF92-4D67-B136-66410763C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51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7062-4EFD-46BC-8549-5C9166508A47}" type="datetimeFigureOut">
              <a:rPr lang="zh-CN" altLang="en-US" smtClean="0"/>
              <a:t>2017-04-25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221A2-BF92-4D67-B136-66410763C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07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7062-4EFD-46BC-8549-5C9166508A47}" type="datetimeFigureOut">
              <a:rPr lang="zh-CN" altLang="en-US" smtClean="0"/>
              <a:t>2017-04-25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221A2-BF92-4D67-B136-66410763C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67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7062-4EFD-46BC-8549-5C9166508A47}" type="datetimeFigureOut">
              <a:rPr lang="zh-CN" altLang="en-US" smtClean="0"/>
              <a:t>2017-04-25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221A2-BF92-4D67-B136-66410763C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12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7062-4EFD-46BC-8549-5C9166508A47}" type="datetimeFigureOut">
              <a:rPr lang="zh-CN" altLang="en-US" smtClean="0"/>
              <a:t>2017-04-25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221A2-BF92-4D67-B136-66410763C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4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7062-4EFD-46BC-8549-5C9166508A47}" type="datetimeFigureOut">
              <a:rPr lang="zh-CN" altLang="en-US" smtClean="0"/>
              <a:t>2017-04-25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221A2-BF92-4D67-B136-66410763C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40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7062-4EFD-46BC-8549-5C9166508A47}" type="datetimeFigureOut">
              <a:rPr lang="zh-CN" altLang="en-US" smtClean="0"/>
              <a:t>2017-04-25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221A2-BF92-4D67-B136-66410763C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88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D7062-4EFD-46BC-8549-5C9166508A47}" type="datetimeFigureOut">
              <a:rPr lang="zh-CN" altLang="en-US" smtClean="0"/>
              <a:t>2017-04-25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221A2-BF92-4D67-B136-66410763C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3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11500" dirty="0" smtClean="0"/>
              <a:t>Issue 31</a:t>
            </a:r>
            <a:endParaRPr lang="zh-CN" altLang="en-US" sz="115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404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78146" cy="4351338"/>
          </a:xfrm>
        </p:spPr>
        <p:txBody>
          <a:bodyPr>
            <a:noAutofit/>
          </a:bodyPr>
          <a:lstStyle/>
          <a:p>
            <a:r>
              <a:rPr lang="en-US" altLang="zh-CN" sz="8000" dirty="0" smtClean="0">
                <a:solidFill>
                  <a:srgbClr val="0070C0"/>
                </a:solidFill>
              </a:rPr>
              <a:t>DAAB   ACD   CBCD </a:t>
            </a:r>
            <a:r>
              <a:rPr lang="en-US" altLang="zh-CN" sz="8000" dirty="0">
                <a:solidFill>
                  <a:srgbClr val="0070C0"/>
                </a:solidFill>
              </a:rPr>
              <a:t> </a:t>
            </a:r>
            <a:r>
              <a:rPr lang="en-US" altLang="zh-CN" sz="8000" dirty="0" smtClean="0">
                <a:solidFill>
                  <a:srgbClr val="0070C0"/>
                </a:solidFill>
              </a:rPr>
              <a:t> BDAC </a:t>
            </a:r>
            <a:r>
              <a:rPr lang="en-US" altLang="zh-CN" sz="8000" dirty="0">
                <a:solidFill>
                  <a:srgbClr val="0070C0"/>
                </a:solidFill>
              </a:rPr>
              <a:t> </a:t>
            </a:r>
            <a:r>
              <a:rPr lang="en-US" altLang="zh-CN" sz="8000" dirty="0" smtClean="0">
                <a:solidFill>
                  <a:srgbClr val="0070C0"/>
                </a:solidFill>
              </a:rPr>
              <a:t> DGFAC //   </a:t>
            </a:r>
            <a:r>
              <a:rPr lang="en-US" altLang="zh-CN" sz="8000" dirty="0" smtClean="0"/>
              <a:t>DACBD   CACBD   </a:t>
            </a:r>
          </a:p>
          <a:p>
            <a:r>
              <a:rPr lang="en-US" altLang="zh-CN" sz="8000" dirty="0" smtClean="0"/>
              <a:t>ADBCA   BADCA </a:t>
            </a:r>
          </a:p>
          <a:p>
            <a:pPr marL="0" indent="0">
              <a:buNone/>
            </a:pPr>
            <a:r>
              <a:rPr lang="en-US" altLang="zh-CN" sz="7200" u="sng" dirty="0" smtClean="0"/>
              <a:t>Is offered , unless,  is, attractive</a:t>
            </a:r>
            <a:r>
              <a:rPr lang="en-US" altLang="zh-CN" sz="7200" dirty="0" smtClean="0"/>
              <a:t>, </a:t>
            </a:r>
            <a:r>
              <a:rPr lang="en-US" altLang="zh-CN" sz="7200" u="sng" dirty="0" smtClean="0"/>
              <a:t>whether,  to do ,  behavior, </a:t>
            </a:r>
          </a:p>
          <a:p>
            <a:r>
              <a:rPr lang="en-US" altLang="zh-CN" sz="7200" u="sng" dirty="0" smtClean="0"/>
              <a:t>a ,  filled,  will learn </a:t>
            </a:r>
          </a:p>
          <a:p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920132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481" y="183861"/>
            <a:ext cx="11682845" cy="4351338"/>
          </a:xfrm>
        </p:spPr>
        <p:txBody>
          <a:bodyPr>
            <a:noAutofit/>
          </a:bodyPr>
          <a:lstStyle/>
          <a:p>
            <a:r>
              <a:rPr lang="en-US" altLang="zh-CN" sz="4400" dirty="0" smtClean="0"/>
              <a:t>Line 1      which ----- where</a:t>
            </a:r>
          </a:p>
          <a:p>
            <a:r>
              <a:rPr lang="en-US" altLang="zh-CN" sz="4400" dirty="0" smtClean="0"/>
              <a:t>Line 2      made ----- make</a:t>
            </a:r>
          </a:p>
          <a:p>
            <a:r>
              <a:rPr lang="en-US" altLang="zh-CN" sz="4400" dirty="0" smtClean="0"/>
              <a:t>Line 3      by </a:t>
            </a:r>
            <a:r>
              <a:rPr lang="zh-CN" altLang="en-US" sz="4400" dirty="0" smtClean="0"/>
              <a:t>删掉</a:t>
            </a:r>
            <a:endParaRPr lang="en-US" altLang="zh-CN" sz="4400" dirty="0" smtClean="0"/>
          </a:p>
          <a:p>
            <a:r>
              <a:rPr lang="en-US" altLang="zh-CN" sz="4400" dirty="0" smtClean="0"/>
              <a:t>Line 4      our ----- their    ,        as </a:t>
            </a:r>
            <a:r>
              <a:rPr lang="zh-CN" altLang="en-US" sz="4400" dirty="0" smtClean="0"/>
              <a:t>后面跟</a:t>
            </a:r>
            <a:r>
              <a:rPr lang="en-US" altLang="zh-CN" sz="4400" dirty="0" smtClean="0"/>
              <a:t>a </a:t>
            </a:r>
          </a:p>
          <a:p>
            <a:r>
              <a:rPr lang="en-US" altLang="zh-CN" sz="4400" dirty="0" smtClean="0"/>
              <a:t>Line 5      hundred ------ hundreds </a:t>
            </a:r>
          </a:p>
          <a:p>
            <a:r>
              <a:rPr lang="en-US" altLang="zh-CN" sz="4400" dirty="0" smtClean="0"/>
              <a:t>Line 6      help ------ helping</a:t>
            </a:r>
          </a:p>
          <a:p>
            <a:r>
              <a:rPr lang="en-US" altLang="zh-CN" sz="4400" dirty="0" smtClean="0"/>
              <a:t>Line 7      low ------ lower</a:t>
            </a:r>
          </a:p>
          <a:p>
            <a:r>
              <a:rPr lang="en-US" altLang="zh-CN" sz="4400" dirty="0" smtClean="0"/>
              <a:t>Line 8      however ----- therefore,       </a:t>
            </a:r>
          </a:p>
          <a:p>
            <a:r>
              <a:rPr lang="en-US" altLang="zh-CN" sz="4400" dirty="0"/>
              <a:t> </a:t>
            </a:r>
            <a:r>
              <a:rPr lang="en-US" altLang="zh-CN" sz="4400" dirty="0" smtClean="0"/>
              <a:t>                honest ------ honestly 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679318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84</Words>
  <Application>Microsoft Office PowerPoint</Application>
  <PresentationFormat>宽屏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Issue 31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 31</dc:title>
  <dc:creator>USER</dc:creator>
  <cp:lastModifiedBy>USER</cp:lastModifiedBy>
  <cp:revision>2</cp:revision>
  <dcterms:created xsi:type="dcterms:W3CDTF">2017-04-25T02:03:54Z</dcterms:created>
  <dcterms:modified xsi:type="dcterms:W3CDTF">2017-04-25T02:16:07Z</dcterms:modified>
</cp:coreProperties>
</file>