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1045" y="2024209"/>
            <a:ext cx="10027228" cy="2926080"/>
          </a:xfrm>
        </p:spPr>
        <p:txBody>
          <a:bodyPr/>
          <a:lstStyle/>
          <a:p>
            <a:r>
              <a:rPr lang="en-US" altLang="zh-CN" dirty="0" smtClean="0"/>
              <a:t>Language  Points 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35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255" y="225136"/>
            <a:ext cx="9875520" cy="1356360"/>
          </a:xfrm>
        </p:spPr>
        <p:txBody>
          <a:bodyPr/>
          <a:lstStyle/>
          <a:p>
            <a:r>
              <a:rPr lang="en-US" altLang="zh-CN" b="1" dirty="0" smtClean="0"/>
              <a:t>Sit around = sit about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7" y="1654233"/>
            <a:ext cx="11263746" cy="4038600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I sat around watching TV throughout the weekend. </a:t>
            </a:r>
          </a:p>
          <a:p>
            <a:endParaRPr lang="en-US" altLang="zh-CN" sz="4000" b="1" dirty="0" smtClean="0"/>
          </a:p>
          <a:p>
            <a:r>
              <a:rPr lang="en-US" altLang="zh-CN" sz="4000" b="1" dirty="0" smtClean="0"/>
              <a:t>-Just sit by and watch this tragedy happen.</a:t>
            </a:r>
          </a:p>
          <a:p>
            <a:r>
              <a:rPr lang="en-US" altLang="zh-CN" sz="4000" b="1" dirty="0" smtClean="0"/>
              <a:t>-Shut up.</a:t>
            </a:r>
          </a:p>
          <a:p>
            <a:endParaRPr lang="en-US" altLang="zh-CN" sz="4000" b="1" dirty="0"/>
          </a:p>
          <a:p>
            <a:r>
              <a:rPr lang="en-US" altLang="zh-CN" sz="4000" b="1" dirty="0" smtClean="0"/>
              <a:t>If you keep sitting back, you will get no admission.  </a:t>
            </a:r>
          </a:p>
          <a:p>
            <a:pPr marL="45720" indent="0">
              <a:buNone/>
            </a:pP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6019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 well as + n./ adj./v-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./pron.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She called on you as well as I.</a:t>
            </a:r>
          </a:p>
          <a:p>
            <a:r>
              <a:rPr lang="en-US" altLang="zh-CN" sz="3200" dirty="0" smtClean="0"/>
              <a:t>She attends children as well as doing the chores. </a:t>
            </a:r>
          </a:p>
          <a:p>
            <a:r>
              <a:rPr lang="en-US" altLang="zh-CN" sz="3200" dirty="0" smtClean="0"/>
              <a:t>He as well as I </a:t>
            </a:r>
            <a:r>
              <a:rPr lang="en-US" altLang="zh-CN" sz="3200" dirty="0" smtClean="0">
                <a:solidFill>
                  <a:srgbClr val="FF0000"/>
                </a:solidFill>
              </a:rPr>
              <a:t>is</a:t>
            </a:r>
            <a:r>
              <a:rPr lang="en-US" altLang="zh-CN" sz="3200" dirty="0" smtClean="0"/>
              <a:t> responsible for it.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81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891" y="1215736"/>
            <a:ext cx="11201400" cy="40386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The party was well on its way. </a:t>
            </a:r>
          </a:p>
          <a:p>
            <a:r>
              <a:rPr lang="en-US" altLang="zh-CN" sz="4000" dirty="0" smtClean="0"/>
              <a:t>He ran all the way to the church, out of breath. </a:t>
            </a:r>
          </a:p>
          <a:p>
            <a:endParaRPr lang="en-US" altLang="zh-CN" sz="4000" dirty="0"/>
          </a:p>
          <a:p>
            <a:r>
              <a:rPr lang="en-US" altLang="zh-CN" sz="4000" dirty="0" smtClean="0"/>
              <a:t>The disease has psychologically terrified people.  </a:t>
            </a:r>
          </a:p>
          <a:p>
            <a:r>
              <a:rPr lang="en-US" altLang="zh-CN" sz="4000" dirty="0" smtClean="0"/>
              <a:t>Psychological disease</a:t>
            </a:r>
          </a:p>
          <a:p>
            <a:r>
              <a:rPr lang="en-US" altLang="zh-CN" sz="4000" dirty="0" smtClean="0"/>
              <a:t>The development of  Psychology</a:t>
            </a:r>
          </a:p>
          <a:p>
            <a:r>
              <a:rPr lang="en-US" altLang="zh-CN" sz="4000" dirty="0" smtClean="0"/>
              <a:t>Psychologist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29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Entrance 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r="1307" b="299"/>
          <a:stretch/>
        </p:blipFill>
        <p:spPr>
          <a:xfrm>
            <a:off x="267222" y="1965960"/>
            <a:ext cx="13117723" cy="4206240"/>
          </a:xfrm>
        </p:spPr>
      </p:pic>
    </p:spTree>
    <p:extLst>
      <p:ext uri="{BB962C8B-B14F-4D97-AF65-F5344CB8AC3E}">
        <p14:creationId xmlns:p14="http://schemas.microsoft.com/office/powerpoint/2010/main" val="175944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6187" y="384464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Entry </a:t>
            </a: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78" b="72037"/>
          <a:stretch/>
        </p:blipFill>
        <p:spPr>
          <a:xfrm>
            <a:off x="224542" y="2294977"/>
            <a:ext cx="11698809" cy="1695132"/>
          </a:xfrm>
        </p:spPr>
      </p:pic>
    </p:spTree>
    <p:extLst>
      <p:ext uri="{BB962C8B-B14F-4D97-AF65-F5344CB8AC3E}">
        <p14:creationId xmlns:p14="http://schemas.microsoft.com/office/powerpoint/2010/main" val="380366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478" y="347169"/>
            <a:ext cx="11748727" cy="1356360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Word for word,  eye for eye,  tooth for tooth,          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t="-751" r="57285" b="14203"/>
          <a:stretch/>
        </p:blipFill>
        <p:spPr>
          <a:xfrm>
            <a:off x="873561" y="1329457"/>
            <a:ext cx="8634121" cy="5308461"/>
          </a:xfrm>
        </p:spPr>
      </p:pic>
    </p:spTree>
    <p:extLst>
      <p:ext uri="{BB962C8B-B14F-4D97-AF65-F5344CB8AC3E}">
        <p14:creationId xmlns:p14="http://schemas.microsoft.com/office/powerpoint/2010/main" val="257710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282" y="166255"/>
            <a:ext cx="11824855" cy="134042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000" b="1" dirty="0" smtClean="0"/>
              <a:t>Have a  far-reaching influence </a:t>
            </a:r>
          </a:p>
          <a:p>
            <a:r>
              <a:rPr lang="en-US" altLang="zh-CN" sz="4000" b="1" dirty="0" smtClean="0"/>
              <a:t>Mixture    &amp;    </a:t>
            </a:r>
            <a:r>
              <a:rPr lang="en-US" altLang="zh-CN" sz="4000" b="1" dirty="0"/>
              <a:t>mixer</a:t>
            </a:r>
            <a:r>
              <a:rPr lang="zh-CN" altLang="en-US" sz="4000" b="1" dirty="0"/>
              <a:t> 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The pictures </a:t>
            </a:r>
            <a:r>
              <a:rPr lang="en-US" altLang="zh-CN" sz="4000" b="1" u="sng" dirty="0" smtClean="0"/>
              <a:t>are adapted for </a:t>
            </a:r>
            <a:r>
              <a:rPr lang="en-US" altLang="zh-CN" sz="4000" b="1" dirty="0" smtClean="0"/>
              <a:t>the screen. </a:t>
            </a:r>
          </a:p>
          <a:p>
            <a:r>
              <a:rPr lang="en-US" altLang="zh-CN" sz="4000" b="1" dirty="0" smtClean="0"/>
              <a:t>The film </a:t>
            </a:r>
            <a:r>
              <a:rPr lang="en-US" altLang="zh-CN" sz="4000" b="1" u="sng" dirty="0" smtClean="0"/>
              <a:t>are adapted from </a:t>
            </a:r>
            <a:r>
              <a:rPr lang="en-US" altLang="zh-CN" sz="4000" b="1" dirty="0" smtClean="0"/>
              <a:t>the story.</a:t>
            </a:r>
          </a:p>
          <a:p>
            <a:r>
              <a:rPr lang="en-US" altLang="zh-CN" sz="4000" b="1" dirty="0" smtClean="0"/>
              <a:t>A very </a:t>
            </a:r>
            <a:r>
              <a:rPr lang="en-US" altLang="zh-CN" sz="4000" b="1" u="sng" dirty="0" smtClean="0"/>
              <a:t>adaptable </a:t>
            </a:r>
            <a:r>
              <a:rPr lang="en-US" altLang="zh-CN" sz="4000" b="1" dirty="0" smtClean="0"/>
              <a:t>student------ </a:t>
            </a:r>
            <a:r>
              <a:rPr lang="en-US" altLang="zh-CN" sz="4000" b="1" u="sng" dirty="0" smtClean="0"/>
              <a:t>adapt oneself to </a:t>
            </a:r>
            <a:r>
              <a:rPr lang="en-US" altLang="zh-CN" sz="4000" b="1" dirty="0" smtClean="0"/>
              <a:t>new environment easily and quickly</a:t>
            </a:r>
          </a:p>
          <a:p>
            <a:r>
              <a:rPr lang="en-US" altLang="zh-CN" sz="4000" b="1" dirty="0" smtClean="0"/>
              <a:t>Bought an </a:t>
            </a:r>
            <a:r>
              <a:rPr lang="en-US" altLang="zh-CN" sz="4000" b="1" u="sng" dirty="0" smtClean="0"/>
              <a:t>adaptation</a:t>
            </a:r>
            <a:r>
              <a:rPr lang="en-US" altLang="zh-CN" sz="4000" b="1" dirty="0" smtClean="0"/>
              <a:t> for children of a play by Shakespeare</a:t>
            </a:r>
          </a:p>
          <a:p>
            <a:r>
              <a:rPr lang="en-US" altLang="zh-CN" sz="4000" b="1" dirty="0" smtClean="0"/>
              <a:t>An </a:t>
            </a:r>
            <a:r>
              <a:rPr lang="en-US" altLang="zh-CN" sz="4000" b="1" u="sng" dirty="0" smtClean="0"/>
              <a:t>adaptive</a:t>
            </a:r>
            <a:r>
              <a:rPr lang="en-US" altLang="zh-CN" sz="4000" b="1" dirty="0" smtClean="0"/>
              <a:t> mechanism </a:t>
            </a:r>
          </a:p>
          <a:p>
            <a:endParaRPr lang="en-US" altLang="zh-CN" sz="4000" b="1" dirty="0" smtClean="0"/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287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689" y="-93519"/>
            <a:ext cx="9813175" cy="982287"/>
          </a:xfrm>
        </p:spPr>
        <p:txBody>
          <a:bodyPr>
            <a:noAutofit/>
          </a:bodyPr>
          <a:lstStyle/>
          <a:p>
            <a:r>
              <a:rPr lang="en-US" altLang="zh-CN" sz="6600" dirty="0" smtClean="0"/>
              <a:t>Cut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8768"/>
            <a:ext cx="12365182" cy="4038600"/>
          </a:xfrm>
        </p:spPr>
        <p:txBody>
          <a:bodyPr>
            <a:noAutofit/>
          </a:bodyPr>
          <a:lstStyle/>
          <a:p>
            <a:r>
              <a:rPr lang="en-US" altLang="zh-CN" sz="3600" b="1" dirty="0" smtClean="0"/>
              <a:t>Cut out/</a:t>
            </a:r>
            <a:r>
              <a:rPr lang="en-US" altLang="zh-CN" sz="3600" b="1" dirty="0"/>
              <a:t> </a:t>
            </a:r>
            <a:r>
              <a:rPr lang="en-US" altLang="zh-CN" sz="3600" b="1" dirty="0" smtClean="0"/>
              <a:t>remove  ------ one’s </a:t>
            </a:r>
            <a:r>
              <a:rPr lang="en-US" altLang="zh-CN" sz="3600" b="1" u="sng" dirty="0" smtClean="0"/>
              <a:t>tonsils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Cut out/remove----- the last paragraph</a:t>
            </a:r>
          </a:p>
          <a:p>
            <a:r>
              <a:rPr lang="en-US" altLang="zh-CN" sz="3600" b="1" dirty="0" smtClean="0"/>
              <a:t>Cut out alcohol / give up drinking ----- on the doctor’s advice</a:t>
            </a:r>
          </a:p>
          <a:p>
            <a:r>
              <a:rPr lang="en-US" altLang="zh-CN" sz="3600" b="1" dirty="0" smtClean="0"/>
              <a:t>Cut it/that out! --- shut up</a:t>
            </a:r>
          </a:p>
          <a:p>
            <a:r>
              <a:rPr lang="en-US" altLang="zh-CN" sz="3600" b="1" dirty="0" smtClean="0"/>
              <a:t>Cut off/ interrupt----- our conversation </a:t>
            </a:r>
          </a:p>
          <a:p>
            <a:r>
              <a:rPr lang="en-US" altLang="zh-CN" sz="3600" b="1" dirty="0" smtClean="0"/>
              <a:t>Cut off the power </a:t>
            </a:r>
          </a:p>
          <a:p>
            <a:r>
              <a:rPr lang="en-US" altLang="zh-CN" sz="3600" b="1" dirty="0" smtClean="0"/>
              <a:t>Cut up the cabbage for rabbits</a:t>
            </a:r>
          </a:p>
          <a:p>
            <a:r>
              <a:rPr lang="en-US" altLang="zh-CN" sz="3600" b="1" dirty="0" smtClean="0"/>
              <a:t>Cut down / decrease the frequency ---smoking &amp; drinking </a:t>
            </a:r>
          </a:p>
          <a:p>
            <a:r>
              <a:rPr lang="en-US" altLang="zh-CN" sz="3600" b="1" dirty="0" smtClean="0"/>
              <a:t>We were cut off in the middle of our talk. </a:t>
            </a:r>
          </a:p>
          <a:p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827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77091"/>
            <a:ext cx="9875520" cy="637309"/>
          </a:xfrm>
        </p:spPr>
        <p:txBody>
          <a:bodyPr>
            <a:noAutofit/>
          </a:bodyPr>
          <a:lstStyle/>
          <a:p>
            <a:r>
              <a:rPr lang="en-US" altLang="zh-CN" sz="4800" b="1" dirty="0" smtClean="0"/>
              <a:t>breath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3129" y="748145"/>
            <a:ext cx="12115802" cy="4038600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Lose one’s breath</a:t>
            </a:r>
          </a:p>
          <a:p>
            <a:r>
              <a:rPr lang="en-US" altLang="zh-CN" sz="4000" b="1" dirty="0" smtClean="0"/>
              <a:t>Catch one’s breath ----------  </a:t>
            </a:r>
            <a:r>
              <a:rPr lang="en-US" altLang="zh-CN" sz="4000" b="1" dirty="0"/>
              <a:t>can hardly breathe without opening your mouth and breathe hard 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Get one’s breath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back --------  </a:t>
            </a:r>
          </a:p>
          <a:p>
            <a:r>
              <a:rPr lang="en-US" altLang="zh-CN" sz="4000" b="1" dirty="0" smtClean="0"/>
              <a:t>Below/ under one’s breath     --------speak in a very low voice</a:t>
            </a:r>
          </a:p>
          <a:p>
            <a:r>
              <a:rPr lang="en-US" altLang="zh-CN" sz="4000" b="1" dirty="0" smtClean="0"/>
              <a:t>At/in a breath    ------- do </a:t>
            </a:r>
            <a:r>
              <a:rPr lang="en-US" altLang="zh-CN" sz="4000" b="1" dirty="0" err="1" smtClean="0"/>
              <a:t>sth</a:t>
            </a:r>
            <a:r>
              <a:rPr lang="en-US" altLang="zh-CN" sz="4000" b="1" dirty="0" smtClean="0"/>
              <a:t> without any break or rest</a:t>
            </a:r>
          </a:p>
          <a:p>
            <a:r>
              <a:rPr lang="en-US" altLang="zh-CN" sz="4000" b="1" dirty="0" smtClean="0"/>
              <a:t>In the same breath ---- at the same time </a:t>
            </a:r>
          </a:p>
          <a:p>
            <a:r>
              <a:rPr lang="en-US" altLang="zh-CN" sz="4000" b="1" dirty="0" smtClean="0"/>
              <a:t>Breathe deeply= take a deep breath</a:t>
            </a:r>
          </a:p>
          <a:p>
            <a:endParaRPr lang="en-US" altLang="zh-CN" sz="4000" b="1" dirty="0" smtClean="0"/>
          </a:p>
          <a:p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65071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88373"/>
            <a:ext cx="12192000" cy="4038600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Speak ill of anyone ---- say </a:t>
            </a:r>
            <a:r>
              <a:rPr lang="en-US" altLang="zh-CN" sz="4400" dirty="0" err="1" smtClean="0"/>
              <a:t>sth</a:t>
            </a:r>
            <a:r>
              <a:rPr lang="en-US" altLang="zh-CN" sz="4400" dirty="0" smtClean="0"/>
              <a:t> Bad about someone</a:t>
            </a:r>
          </a:p>
          <a:p>
            <a:endParaRPr lang="en-US" altLang="zh-CN" sz="4400" dirty="0" smtClean="0"/>
          </a:p>
          <a:p>
            <a:r>
              <a:rPr lang="en-US" altLang="zh-CN" sz="4400" dirty="0" smtClean="0"/>
              <a:t>I </a:t>
            </a:r>
            <a:r>
              <a:rPr lang="en-US" altLang="zh-CN" sz="4400" u="sng" dirty="0" smtClean="0"/>
              <a:t>am </a:t>
            </a:r>
            <a:r>
              <a:rPr lang="en-US" altLang="zh-CN" sz="4400" dirty="0" smtClean="0"/>
              <a:t>always</a:t>
            </a:r>
            <a:r>
              <a:rPr lang="en-US" altLang="zh-CN" sz="4400" u="sng" dirty="0" smtClean="0"/>
              <a:t> absent from </a:t>
            </a:r>
            <a:r>
              <a:rPr lang="en-US" altLang="zh-CN" sz="4400" dirty="0" smtClean="0"/>
              <a:t>school.</a:t>
            </a:r>
          </a:p>
          <a:p>
            <a:endParaRPr lang="en-US" altLang="zh-CN" sz="4400" dirty="0" smtClean="0"/>
          </a:p>
          <a:p>
            <a:r>
              <a:rPr lang="en-US" altLang="zh-CN" sz="4400" dirty="0" smtClean="0"/>
              <a:t>The decision was made </a:t>
            </a:r>
            <a:r>
              <a:rPr lang="en-US" altLang="zh-CN" sz="4400" u="sng" dirty="0" smtClean="0"/>
              <a:t>in my absence</a:t>
            </a:r>
            <a:r>
              <a:rPr lang="en-US" altLang="zh-CN" sz="4400" dirty="0" smtClean="0"/>
              <a:t>.</a:t>
            </a:r>
          </a:p>
          <a:p>
            <a:endParaRPr lang="en-US" altLang="zh-CN" sz="4400" dirty="0" smtClean="0"/>
          </a:p>
          <a:p>
            <a:r>
              <a:rPr lang="en-US" altLang="zh-CN" sz="4400" dirty="0" smtClean="0"/>
              <a:t>We can’t finish the task </a:t>
            </a:r>
            <a:r>
              <a:rPr lang="en-US" altLang="zh-CN" sz="4400" u="sng" dirty="0" smtClean="0"/>
              <a:t>in the absence of </a:t>
            </a:r>
            <a:r>
              <a:rPr lang="en-US" altLang="zh-CN" sz="4400" dirty="0" smtClean="0"/>
              <a:t>knowledge.</a:t>
            </a: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2918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8" y="384465"/>
            <a:ext cx="11440391" cy="4038600"/>
          </a:xfrm>
        </p:spPr>
        <p:txBody>
          <a:bodyPr>
            <a:noAutofit/>
          </a:bodyPr>
          <a:lstStyle/>
          <a:p>
            <a:r>
              <a:rPr lang="en-US" altLang="zh-CN" sz="3600" b="1" dirty="0" smtClean="0"/>
              <a:t>He has a fine/poor </a:t>
            </a:r>
            <a:r>
              <a:rPr lang="en-US" altLang="zh-CN" sz="3600" b="1" u="sng" dirty="0" smtClean="0">
                <a:solidFill>
                  <a:srgbClr val="FF0000"/>
                </a:solidFill>
              </a:rPr>
              <a:t>person</a:t>
            </a:r>
            <a:r>
              <a:rPr lang="en-US" altLang="zh-CN" sz="3600" b="1" dirty="0" smtClean="0"/>
              <a:t>.    ------personality.</a:t>
            </a:r>
          </a:p>
          <a:p>
            <a:r>
              <a:rPr lang="en-US" altLang="zh-CN" sz="3600" b="1" dirty="0" smtClean="0"/>
              <a:t>Be annoyed with /at sb. by/at/about </a:t>
            </a:r>
            <a:r>
              <a:rPr lang="en-US" altLang="zh-CN" sz="3600" b="1" dirty="0" err="1" smtClean="0"/>
              <a:t>sth</a:t>
            </a:r>
            <a:r>
              <a:rPr lang="en-US" altLang="zh-CN" sz="3600" b="1" dirty="0" smtClean="0"/>
              <a:t>. </a:t>
            </a:r>
          </a:p>
          <a:p>
            <a:endParaRPr lang="en-US" altLang="zh-CN" sz="3600" b="1" dirty="0"/>
          </a:p>
          <a:p>
            <a:r>
              <a:rPr lang="en-US" altLang="zh-CN" sz="3600" b="1" dirty="0" smtClean="0"/>
              <a:t>Her son\daughter is all in all to her. </a:t>
            </a:r>
          </a:p>
          <a:p>
            <a:r>
              <a:rPr lang="en-US" altLang="zh-CN" sz="3600" b="1" dirty="0" smtClean="0"/>
              <a:t>We must value what we have, and above all time. </a:t>
            </a:r>
          </a:p>
          <a:p>
            <a:r>
              <a:rPr lang="en-US" altLang="zh-CN" sz="3600" b="1" dirty="0" smtClean="0"/>
              <a:t>He is just a child after all.</a:t>
            </a:r>
          </a:p>
          <a:p>
            <a:r>
              <a:rPr lang="en-US" altLang="zh-CN" sz="3600" b="1" dirty="0"/>
              <a:t>I</a:t>
            </a:r>
            <a:r>
              <a:rPr lang="en-US" altLang="zh-CN" sz="3600" b="1" dirty="0" smtClean="0"/>
              <a:t>n all there are 10 bottles on the table. </a:t>
            </a:r>
          </a:p>
          <a:p>
            <a:r>
              <a:rPr lang="en-US" altLang="zh-CN" sz="3600" b="1" dirty="0" smtClean="0"/>
              <a:t>He didn’t care about the broken car  at all due to his car insurance.</a:t>
            </a:r>
          </a:p>
          <a:p>
            <a:r>
              <a:rPr lang="en-US" altLang="zh-CN" sz="3600" b="1" dirty="0" smtClean="0"/>
              <a:t> </a:t>
            </a:r>
          </a:p>
          <a:p>
            <a:endParaRPr lang="en-US" altLang="zh-CN" sz="3600" b="1" dirty="0" smtClean="0"/>
          </a:p>
          <a:p>
            <a:r>
              <a:rPr lang="en-US" altLang="zh-CN" sz="3600" b="1" dirty="0" smtClean="0"/>
              <a:t> 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6818475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478</TotalTime>
  <Words>428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宋体</vt:lpstr>
      <vt:lpstr>Corbel</vt:lpstr>
      <vt:lpstr>基础</vt:lpstr>
      <vt:lpstr>Language  Points （2）</vt:lpstr>
      <vt:lpstr>Entrance  </vt:lpstr>
      <vt:lpstr>Entry </vt:lpstr>
      <vt:lpstr>Word for word,  eye for eye,  tooth for tooth,          </vt:lpstr>
      <vt:lpstr>PowerPoint 演示文稿</vt:lpstr>
      <vt:lpstr>Cut</vt:lpstr>
      <vt:lpstr>breath</vt:lpstr>
      <vt:lpstr>PowerPoint 演示文稿</vt:lpstr>
      <vt:lpstr>PowerPoint 演示文稿</vt:lpstr>
      <vt:lpstr>Sit around = sit about </vt:lpstr>
      <vt:lpstr>As well as + n./ adj./v-ing./pron.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 Points （2）</dc:title>
  <dc:creator>USER</dc:creator>
  <cp:lastModifiedBy>USER</cp:lastModifiedBy>
  <cp:revision>14</cp:revision>
  <dcterms:created xsi:type="dcterms:W3CDTF">2017-03-07T07:00:33Z</dcterms:created>
  <dcterms:modified xsi:type="dcterms:W3CDTF">2017-03-07T14:58:34Z</dcterms:modified>
</cp:coreProperties>
</file>