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5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9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9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26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252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6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4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6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6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5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44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6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7236" y="1871131"/>
            <a:ext cx="8666019" cy="1515533"/>
          </a:xfrm>
        </p:spPr>
        <p:txBody>
          <a:bodyPr/>
          <a:lstStyle/>
          <a:p>
            <a:r>
              <a:rPr lang="en-US" altLang="zh-CN" sz="9600" dirty="0" smtClean="0"/>
              <a:t>Language points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Unit 2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8664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1500" dirty="0" smtClean="0"/>
              <a:t>Out  </a:t>
            </a:r>
            <a:endParaRPr lang="zh-CN" altLang="en-US" sz="11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9149" y="2285999"/>
            <a:ext cx="10487890" cy="3318936"/>
          </a:xfrm>
        </p:spPr>
        <p:txBody>
          <a:bodyPr>
            <a:noAutofit/>
          </a:bodyPr>
          <a:lstStyle/>
          <a:p>
            <a:r>
              <a:rPr lang="en-US" altLang="zh-CN" sz="5400" dirty="0" smtClean="0"/>
              <a:t>The news was given out.</a:t>
            </a:r>
          </a:p>
          <a:p>
            <a:r>
              <a:rPr lang="en-US" altLang="zh-CN" sz="5400" dirty="0" smtClean="0"/>
              <a:t>He left out a word.</a:t>
            </a:r>
          </a:p>
          <a:p>
            <a:r>
              <a:rPr lang="en-US" altLang="zh-CN" sz="5400" dirty="0" smtClean="0"/>
              <a:t>You let out the secret. </a:t>
            </a:r>
          </a:p>
          <a:p>
            <a:r>
              <a:rPr lang="en-US" altLang="zh-CN" sz="5400" dirty="0" smtClean="0"/>
              <a:t>Try out this method in our class. 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1905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healthy life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____ Diet </a:t>
            </a:r>
          </a:p>
          <a:p>
            <a:r>
              <a:rPr lang="en-US" altLang="zh-CN" dirty="0" smtClean="0"/>
              <a:t>Mental balance </a:t>
            </a:r>
          </a:p>
          <a:p>
            <a:r>
              <a:rPr lang="en-US" altLang="zh-CN" dirty="0" smtClean="0"/>
              <a:t>____ Behavior </a:t>
            </a:r>
          </a:p>
          <a:p>
            <a:r>
              <a:rPr lang="en-US" altLang="zh-CN" dirty="0" smtClean="0"/>
              <a:t>___ Smoking </a:t>
            </a:r>
          </a:p>
          <a:p>
            <a:r>
              <a:rPr lang="en-US" altLang="zh-CN" dirty="0" smtClean="0"/>
              <a:t>____ Drinking</a:t>
            </a:r>
          </a:p>
          <a:p>
            <a:r>
              <a:rPr lang="en-US" altLang="zh-CN" dirty="0" smtClean="0"/>
              <a:t>Physical exercise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20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8800" dirty="0" smtClean="0"/>
              <a:t>skimming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637" y="2369896"/>
            <a:ext cx="11585864" cy="3318936"/>
          </a:xfrm>
        </p:spPr>
        <p:txBody>
          <a:bodyPr>
            <a:noAutofit/>
          </a:bodyPr>
          <a:lstStyle/>
          <a:p>
            <a:r>
              <a:rPr lang="en-US" altLang="zh-CN" sz="3200" b="1" dirty="0" smtClean="0"/>
              <a:t>Para 1  the  ____ Grandad lives</a:t>
            </a:r>
          </a:p>
          <a:p>
            <a:r>
              <a:rPr lang="en-US" altLang="zh-CN" sz="3200" b="1" dirty="0" smtClean="0"/>
              <a:t>Para 2  the ___ for the letter</a:t>
            </a:r>
          </a:p>
          <a:p>
            <a:r>
              <a:rPr lang="en-US" altLang="zh-CN" sz="3200" b="1" dirty="0" smtClean="0"/>
              <a:t>Para 3  the 3 different ways in which smokers are ___ cigarettes </a:t>
            </a:r>
          </a:p>
          <a:p>
            <a:r>
              <a:rPr lang="en-US" altLang="zh-CN" sz="3200" b="1" dirty="0" smtClean="0"/>
              <a:t>Para 4  the _____ of smoking</a:t>
            </a:r>
          </a:p>
          <a:p>
            <a:r>
              <a:rPr lang="en-US" altLang="zh-CN" sz="3200" b="1" dirty="0" smtClean="0"/>
              <a:t>Para 5 the ___ and the ___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349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1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8800" dirty="0"/>
              <a:t>相</a:t>
            </a:r>
            <a:r>
              <a:rPr lang="zh-CN" altLang="en-US" sz="8800" dirty="0" smtClean="0"/>
              <a:t>矛盾、 反驳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5410" y="2525759"/>
            <a:ext cx="10661072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600" b="1" dirty="0" smtClean="0"/>
              <a:t>Adj. (</a:t>
            </a:r>
            <a:r>
              <a:rPr lang="zh-CN" altLang="en-US" sz="6600" b="1" dirty="0" smtClean="0"/>
              <a:t>无比较级、最高级之分</a:t>
            </a:r>
            <a:r>
              <a:rPr lang="en-US" altLang="zh-CN" sz="6600" b="1" dirty="0" smtClean="0"/>
              <a:t>)</a:t>
            </a:r>
          </a:p>
          <a:p>
            <a:pPr marL="0" indent="0">
              <a:buNone/>
            </a:pPr>
            <a:r>
              <a:rPr lang="en-US" altLang="zh-CN" sz="6600" b="1" dirty="0" smtClean="0"/>
              <a:t>n.(c.)</a:t>
            </a:r>
          </a:p>
          <a:p>
            <a:pPr marL="0" indent="0">
              <a:buNone/>
            </a:pPr>
            <a:r>
              <a:rPr lang="en-US" altLang="zh-CN" sz="6600" b="1" dirty="0" smtClean="0"/>
              <a:t>V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6600" b="1" dirty="0" smtClean="0"/>
              <a:t>. </a:t>
            </a:r>
          </a:p>
          <a:p>
            <a:pPr marL="0" indent="0">
              <a:buNone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4928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1500" dirty="0" smtClean="0"/>
              <a:t>Flexible </a:t>
            </a:r>
            <a:r>
              <a:rPr lang="en-US" altLang="zh-CN" sz="6000" dirty="0" smtClean="0">
                <a:solidFill>
                  <a:srgbClr val="FF0000"/>
                </a:solidFill>
              </a:rPr>
              <a:t>adj.(n.?)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 smtClean="0"/>
              <a:t>A </a:t>
            </a:r>
            <a:r>
              <a:rPr lang="en-US" altLang="zh-CN" sz="8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</a:t>
            </a:r>
            <a:r>
              <a:rPr lang="en-US" altLang="zh-CN" sz="8800" dirty="0" smtClean="0"/>
              <a:t> plan </a:t>
            </a:r>
          </a:p>
          <a:p>
            <a:r>
              <a:rPr lang="en-US" altLang="zh-CN" sz="8800" dirty="0" smtClean="0"/>
              <a:t>A </a:t>
            </a:r>
            <a:r>
              <a:rPr lang="en-US" altLang="zh-CN" sz="8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</a:t>
            </a:r>
            <a:r>
              <a:rPr lang="en-US" altLang="zh-CN" sz="8800" dirty="0" smtClean="0"/>
              <a:t> material 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7426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6600" dirty="0" smtClean="0"/>
              <a:t>Bow  </a:t>
            </a:r>
            <a:r>
              <a:rPr lang="en-US" altLang="zh-CN" sz="8000" dirty="0" err="1" smtClean="0">
                <a:solidFill>
                  <a:srgbClr val="FF0000"/>
                </a:solidFill>
              </a:rPr>
              <a:t>v.&amp;n</a:t>
            </a:r>
            <a:r>
              <a:rPr lang="en-US" altLang="zh-CN" sz="8000" dirty="0" smtClean="0">
                <a:solidFill>
                  <a:srgbClr val="FF0000"/>
                </a:solidFill>
              </a:rPr>
              <a:t>. 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0712" y="2359503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7200" dirty="0" smtClean="0"/>
              <a:t>1</a:t>
            </a:r>
            <a:r>
              <a:rPr lang="zh-CN" altLang="en-US" sz="7200" dirty="0" smtClean="0"/>
              <a:t>、向观众</a:t>
            </a:r>
            <a:r>
              <a:rPr lang="zh-CN" altLang="en-US" sz="7200" dirty="0" smtClean="0">
                <a:solidFill>
                  <a:srgbClr val="FF0000"/>
                </a:solidFill>
              </a:rPr>
              <a:t>鞠躬</a:t>
            </a:r>
            <a:endParaRPr lang="en-US" altLang="zh-CN" sz="7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7200" dirty="0" smtClean="0"/>
              <a:t>2</a:t>
            </a:r>
            <a:r>
              <a:rPr lang="zh-CN" altLang="en-US" sz="7200" dirty="0" smtClean="0"/>
              <a:t>、</a:t>
            </a:r>
            <a:r>
              <a:rPr lang="zh-CN" altLang="en-US" sz="7200" dirty="0" smtClean="0">
                <a:solidFill>
                  <a:srgbClr val="FF0000"/>
                </a:solidFill>
              </a:rPr>
              <a:t>屈服</a:t>
            </a:r>
            <a:r>
              <a:rPr lang="zh-CN" altLang="en-US" sz="7200" dirty="0">
                <a:solidFill>
                  <a:srgbClr val="FF0000"/>
                </a:solidFill>
              </a:rPr>
              <a:t>于</a:t>
            </a:r>
            <a:r>
              <a:rPr lang="zh-CN" altLang="en-US" sz="7200" dirty="0" smtClean="0"/>
              <a:t>公众压力</a:t>
            </a:r>
            <a:endParaRPr lang="en-US" altLang="zh-CN" sz="7200" dirty="0" smtClean="0"/>
          </a:p>
          <a:p>
            <a:pPr marL="0" indent="0">
              <a:buNone/>
            </a:pPr>
            <a:r>
              <a:rPr lang="en-US" altLang="zh-CN" sz="7200" dirty="0" smtClean="0"/>
              <a:t>3</a:t>
            </a:r>
            <a:r>
              <a:rPr lang="zh-CN" altLang="en-US" sz="7200" dirty="0" smtClean="0"/>
              <a:t>、向某人</a:t>
            </a:r>
            <a:r>
              <a:rPr lang="zh-CN" altLang="en-US" sz="7200" dirty="0" smtClean="0">
                <a:solidFill>
                  <a:srgbClr val="FF0000"/>
                </a:solidFill>
              </a:rPr>
              <a:t>深深一鞠躬</a:t>
            </a:r>
            <a:endParaRPr lang="en-US" altLang="zh-CN" sz="7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4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7427" y="982132"/>
            <a:ext cx="12389427" cy="1303867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Run out of \ run out </a:t>
            </a:r>
            <a:endParaRPr lang="zh-CN" altLang="en-US" sz="9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118" y="2650451"/>
            <a:ext cx="10785763" cy="3318936"/>
          </a:xfrm>
        </p:spPr>
        <p:txBody>
          <a:bodyPr>
            <a:noAutofit/>
          </a:bodyPr>
          <a:lstStyle/>
          <a:p>
            <a:r>
              <a:rPr lang="zh-CN" altLang="en-US" sz="7200" u="sng" dirty="0" smtClean="0">
                <a:solidFill>
                  <a:srgbClr val="FF0000"/>
                </a:solidFill>
              </a:rPr>
              <a:t>我们快用完</a:t>
            </a:r>
            <a:r>
              <a:rPr lang="zh-CN" altLang="en-US" sz="7200" dirty="0" smtClean="0"/>
              <a:t>世界上的水了。</a:t>
            </a:r>
            <a:endParaRPr lang="en-US" altLang="zh-CN" sz="7200" dirty="0"/>
          </a:p>
          <a:p>
            <a:r>
              <a:rPr lang="zh-CN" altLang="en-US" sz="7200" u="sng" dirty="0">
                <a:solidFill>
                  <a:srgbClr val="FF0000"/>
                </a:solidFill>
              </a:rPr>
              <a:t>食物</a:t>
            </a:r>
            <a:r>
              <a:rPr lang="zh-CN" altLang="en-US" sz="7200" dirty="0" smtClean="0"/>
              <a:t>快没了。</a:t>
            </a:r>
            <a:endParaRPr lang="en-US" altLang="zh-CN" sz="7200" dirty="0" smtClean="0"/>
          </a:p>
        </p:txBody>
      </p:sp>
    </p:spTree>
    <p:extLst>
      <p:ext uri="{BB962C8B-B14F-4D97-AF65-F5344CB8AC3E}">
        <p14:creationId xmlns:p14="http://schemas.microsoft.com/office/powerpoint/2010/main" val="344168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462582"/>
            <a:ext cx="9601196" cy="1303867"/>
          </a:xfrm>
        </p:spPr>
        <p:txBody>
          <a:bodyPr>
            <a:noAutofit/>
          </a:bodyPr>
          <a:lstStyle/>
          <a:p>
            <a:r>
              <a:rPr lang="en-US" altLang="zh-CN" sz="8800" dirty="0" smtClean="0"/>
              <a:t>Mae 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364" y="1600964"/>
            <a:ext cx="11159835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b="1" dirty="0" smtClean="0"/>
              <a:t>This poem is made __  ___ five lines. </a:t>
            </a:r>
          </a:p>
          <a:p>
            <a:pPr marL="0" indent="0">
              <a:buNone/>
            </a:pPr>
            <a:r>
              <a:rPr lang="en-US" altLang="zh-CN" sz="4000" b="1" dirty="0" smtClean="0"/>
              <a:t>Don’t make __ any excuse ___ your being late. </a:t>
            </a:r>
          </a:p>
          <a:p>
            <a:pPr marL="0" indent="0">
              <a:buNone/>
            </a:pPr>
            <a:r>
              <a:rPr lang="en-US" altLang="zh-CN" sz="4000" b="1" dirty="0" smtClean="0"/>
              <a:t>The door is made ___ wood. </a:t>
            </a:r>
          </a:p>
          <a:p>
            <a:pPr marL="0" indent="0">
              <a:buNone/>
            </a:pPr>
            <a:r>
              <a:rPr lang="en-US" altLang="zh-CN" sz="4000" b="1" dirty="0" smtClean="0"/>
              <a:t>The glass is made ___</a:t>
            </a:r>
            <a:r>
              <a:rPr lang="zh-CN" altLang="en-US" sz="4000" b="1" dirty="0" smtClean="0"/>
              <a:t>　</a:t>
            </a:r>
            <a:r>
              <a:rPr lang="en-US" altLang="zh-CN" sz="4000" b="1" dirty="0" smtClean="0"/>
              <a:t>glass slippers. </a:t>
            </a:r>
          </a:p>
          <a:p>
            <a:pPr marL="0" indent="0">
              <a:buNone/>
            </a:pPr>
            <a:r>
              <a:rPr lang="en-US" altLang="zh-CN" sz="4000" b="1" dirty="0" smtClean="0"/>
              <a:t>Hard work can make ___ ___ a lack of experience. </a:t>
            </a:r>
          </a:p>
          <a:p>
            <a:pPr marL="0" indent="0">
              <a:buNone/>
            </a:pPr>
            <a:r>
              <a:rPr lang="en-US" altLang="zh-CN" sz="4000" b="1" dirty="0" smtClean="0"/>
              <a:t>None of us can make ____ his writing.  </a:t>
            </a:r>
          </a:p>
        </p:txBody>
      </p:sp>
    </p:spTree>
    <p:extLst>
      <p:ext uri="{BB962C8B-B14F-4D97-AF65-F5344CB8AC3E}">
        <p14:creationId xmlns:p14="http://schemas.microsoft.com/office/powerpoint/2010/main" val="196358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732748"/>
            <a:ext cx="9601196" cy="1303867"/>
          </a:xfrm>
        </p:spPr>
        <p:txBody>
          <a:bodyPr>
            <a:noAutofit/>
          </a:bodyPr>
          <a:lstStyle/>
          <a:p>
            <a:r>
              <a:rPr lang="en-US" altLang="zh-CN" sz="11500" dirty="0" smtClean="0"/>
              <a:t>Tease </a:t>
            </a:r>
            <a:endParaRPr lang="zh-CN" altLang="en-US" sz="11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054" y="2504208"/>
            <a:ext cx="11741727" cy="3318936"/>
          </a:xfrm>
        </p:spPr>
        <p:txBody>
          <a:bodyPr>
            <a:noAutofit/>
          </a:bodyPr>
          <a:lstStyle/>
          <a:p>
            <a:r>
              <a:rPr lang="en-US" altLang="zh-CN" sz="6000" b="1" dirty="0" smtClean="0"/>
              <a:t>Tease her </a:t>
            </a:r>
            <a:r>
              <a:rPr lang="en-US" altLang="zh-CN" sz="6000" b="1" dirty="0" smtClean="0">
                <a:solidFill>
                  <a:srgbClr val="FF0000"/>
                </a:solidFill>
              </a:rPr>
              <a:t>for</a:t>
            </a:r>
            <a:r>
              <a:rPr lang="en-US" altLang="zh-CN" sz="6000" b="1" dirty="0" smtClean="0"/>
              <a:t> money </a:t>
            </a:r>
          </a:p>
          <a:p>
            <a:r>
              <a:rPr lang="en-US" altLang="zh-CN" sz="6000" b="1" dirty="0" smtClean="0"/>
              <a:t>Tease her </a:t>
            </a:r>
            <a:r>
              <a:rPr lang="en-US" altLang="zh-CN" sz="6000" b="1" dirty="0" smtClean="0">
                <a:solidFill>
                  <a:srgbClr val="FF0000"/>
                </a:solidFill>
              </a:rPr>
              <a:t>to give </a:t>
            </a:r>
            <a:r>
              <a:rPr lang="en-US" altLang="zh-CN" sz="6000" b="1" dirty="0" smtClean="0"/>
              <a:t>him money</a:t>
            </a:r>
            <a:endParaRPr lang="en-US" altLang="zh-CN" sz="6000" b="1" dirty="0"/>
          </a:p>
          <a:p>
            <a:r>
              <a:rPr lang="en-US" altLang="zh-CN" sz="6000" b="1" dirty="0" smtClean="0"/>
              <a:t>Tease him </a:t>
            </a:r>
            <a:r>
              <a:rPr lang="en-US" altLang="zh-CN" sz="6000" b="1" dirty="0" smtClean="0">
                <a:solidFill>
                  <a:srgbClr val="FF0000"/>
                </a:solidFill>
              </a:rPr>
              <a:t>about</a:t>
            </a:r>
            <a:r>
              <a:rPr lang="en-US" altLang="zh-CN" sz="6000" b="1" dirty="0" smtClean="0"/>
              <a:t> his pink hair 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993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9600" dirty="0" smtClean="0"/>
              <a:t>Transform </a:t>
            </a:r>
            <a:endParaRPr lang="zh-CN" altLang="en-US" sz="9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881" y="2650451"/>
            <a:ext cx="10868891" cy="3318936"/>
          </a:xfrm>
        </p:spPr>
        <p:txBody>
          <a:bodyPr>
            <a:noAutofit/>
          </a:bodyPr>
          <a:lstStyle/>
          <a:p>
            <a:r>
              <a:rPr lang="en-US" altLang="zh-CN" sz="7200" dirty="0" smtClean="0"/>
              <a:t>Tran</a:t>
            </a:r>
            <a:r>
              <a:rPr lang="en-US" altLang="zh-CN" sz="7200" dirty="0"/>
              <a:t>s</a:t>
            </a:r>
            <a:r>
              <a:rPr lang="en-US" altLang="zh-CN" sz="7200" dirty="0" smtClean="0"/>
              <a:t>form A into B </a:t>
            </a:r>
          </a:p>
          <a:p>
            <a:r>
              <a:rPr lang="en-US" altLang="zh-CN" sz="7200" dirty="0" smtClean="0"/>
              <a:t>be transformed from A to B 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4434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9600" dirty="0" smtClean="0"/>
              <a:t>Try</a:t>
            </a:r>
            <a:endParaRPr lang="zh-CN" altLang="en-US" sz="9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954" y="2567323"/>
            <a:ext cx="11575473" cy="3318936"/>
          </a:xfrm>
        </p:spPr>
        <p:txBody>
          <a:bodyPr>
            <a:noAutofit/>
          </a:bodyPr>
          <a:lstStyle/>
          <a:p>
            <a:r>
              <a:rPr lang="en-US" altLang="zh-CN" sz="5400" dirty="0" smtClean="0"/>
              <a:t>Please try __ the hat.</a:t>
            </a:r>
          </a:p>
          <a:p>
            <a:r>
              <a:rPr lang="en-US" altLang="zh-CN" sz="5400" dirty="0" smtClean="0"/>
              <a:t>She will try __ __ for the leading role.</a:t>
            </a:r>
          </a:p>
          <a:p>
            <a:r>
              <a:rPr lang="en-US" altLang="zh-CN" sz="5400" dirty="0"/>
              <a:t>T</a:t>
            </a:r>
            <a:r>
              <a:rPr lang="en-US" altLang="zh-CN" sz="5400" dirty="0" smtClean="0"/>
              <a:t>his method has been tried __ in school.</a:t>
            </a:r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90201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244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方正舒体</vt:lpstr>
      <vt:lpstr>Arial</vt:lpstr>
      <vt:lpstr>Garamond</vt:lpstr>
      <vt:lpstr>环保</vt:lpstr>
      <vt:lpstr>Language points</vt:lpstr>
      <vt:lpstr>相矛盾、 反驳</vt:lpstr>
      <vt:lpstr>Flexible adj.(n.?)</vt:lpstr>
      <vt:lpstr>Bow  v.&amp;n. </vt:lpstr>
      <vt:lpstr>Run out of \ run out </vt:lpstr>
      <vt:lpstr>Mae </vt:lpstr>
      <vt:lpstr>Tease </vt:lpstr>
      <vt:lpstr>Transform </vt:lpstr>
      <vt:lpstr>Try</vt:lpstr>
      <vt:lpstr>Out  </vt:lpstr>
      <vt:lpstr>A healthy life </vt:lpstr>
      <vt:lpstr>skimming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points</dc:title>
  <dc:creator>USER</dc:creator>
  <cp:lastModifiedBy>USER</cp:lastModifiedBy>
  <cp:revision>8</cp:revision>
  <dcterms:created xsi:type="dcterms:W3CDTF">2017-01-03T11:36:29Z</dcterms:created>
  <dcterms:modified xsi:type="dcterms:W3CDTF">2017-01-03T23:55:13Z</dcterms:modified>
</cp:coreProperties>
</file>