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3" r:id="rId5"/>
    <p:sldId id="262" r:id="rId6"/>
    <p:sldId id="268" r:id="rId7"/>
    <p:sldId id="261" r:id="rId8"/>
    <p:sldId id="258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ividual" TargetMode="External"/><Relationship Id="rId2" Type="http://schemas.openxmlformats.org/officeDocument/2006/relationships/hyperlink" Target="https://en.wikipedia.org/wiki/Marke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uy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091" y="1964267"/>
            <a:ext cx="10121034" cy="2421464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New kind of advertising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5651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http://img39.ddimg.cn/40/5/1112691829-1_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4" y="1111828"/>
            <a:ext cx="4831772" cy="48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ata.useit.com.cn/useitdata/forum/201509/14/165536b4s111drkj414e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45" y="502121"/>
            <a:ext cx="4395935" cy="56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47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http://media.lanecrawford.com.cn/feature/Denise-Ho-14Mar12-Big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4" y="808402"/>
            <a:ext cx="6980671" cy="55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3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://ww2.sinaimg.cn/large/006qrN34jw1f2f6auatbhj30hs075q3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6" y="1337733"/>
            <a:ext cx="11779778" cy="473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0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2" descr="http://img5.imgtn.bdimg.com/it/u=3327805461,3703118328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3327805461,3703118328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6" name="Picture 6" descr="http://venturebeat.com/wp-content/uploads/2016/01/Buzzoole-influencer-marketing-578x3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0"/>
            <a:ext cx="5479761" cy="365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image.meihua.info:808/upload/2015/04/01/1427857234809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36" y="2705629"/>
            <a:ext cx="614362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77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588818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Define it---</a:t>
            </a:r>
            <a:br>
              <a:rPr lang="en-US" altLang="zh-CN" dirty="0" smtClean="0"/>
            </a:br>
            <a:r>
              <a:rPr lang="en-US" altLang="zh-CN" b="1" i="1" u="sng" dirty="0" smtClean="0"/>
              <a:t>Influencer </a:t>
            </a:r>
            <a:r>
              <a:rPr lang="en-US" altLang="zh-CN" b="1" i="1" u="sng" dirty="0"/>
              <a:t>marketing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017375"/>
            <a:ext cx="11710555" cy="364913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Influencer </a:t>
            </a:r>
            <a:r>
              <a:rPr lang="en-US" altLang="zh-CN" sz="3200" b="1" dirty="0" err="1" smtClean="0"/>
              <a:t>marketing</a:t>
            </a:r>
            <a:r>
              <a:rPr lang="en-US" altLang="zh-CN" sz="3200" dirty="0" err="1" smtClean="0"/>
              <a:t>is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a form of </a:t>
            </a:r>
            <a:r>
              <a:rPr lang="en-US" altLang="zh-CN" sz="3200" dirty="0">
                <a:hlinkClick r:id="rId2" tooltip="Marketing"/>
              </a:rPr>
              <a:t>marketing</a:t>
            </a:r>
            <a:r>
              <a:rPr lang="en-US" altLang="zh-CN" sz="3200" dirty="0"/>
              <a:t> in which focus is placed on specific key </a:t>
            </a:r>
            <a:r>
              <a:rPr lang="en-US" altLang="zh-CN" sz="3200" dirty="0">
                <a:hlinkClick r:id="rId3" tooltip="Individual"/>
              </a:rPr>
              <a:t>individuals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rather </a:t>
            </a:r>
            <a:r>
              <a:rPr lang="en-US" altLang="zh-CN" sz="3200" dirty="0"/>
              <a:t>than the target market as a whole. </a:t>
            </a:r>
            <a:endParaRPr lang="en-US" altLang="zh-CN" sz="3200" dirty="0" smtClean="0"/>
          </a:p>
          <a:p>
            <a:r>
              <a:rPr lang="en-US" altLang="zh-CN" sz="3200" dirty="0" smtClean="0"/>
              <a:t>It </a:t>
            </a:r>
            <a:r>
              <a:rPr lang="en-US" altLang="zh-CN" sz="3200" dirty="0"/>
              <a:t>identifies the individuals that have influence over potential </a:t>
            </a:r>
            <a:r>
              <a:rPr lang="en-US" altLang="zh-CN" sz="3200" dirty="0" smtClean="0">
                <a:hlinkClick r:id="rId4" tooltip="Buyer"/>
              </a:rPr>
              <a:t>buyers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35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 descr="http://img0.imgtn.bdimg.com/it/u=1341713243,2564823919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0.imgtn.bdimg.com/it/u=1341713243,2564823919&amp;fm=15&amp;gp=0.jpg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6" name="Picture 8" descr="http://img2.tuicool.com/7Fba2q.jpg!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51" y="1489604"/>
            <a:ext cx="9927297" cy="409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://ww3.sinaimg.cn/large/006qrN34jw1f2f6a949dmj30dr0camy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147455"/>
            <a:ext cx="47148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4.sinaimg.cn/large/006qrN34jw1f2f6afaftbj30cm0gvwf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41" y="575829"/>
            <a:ext cx="4324350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6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 descr="http://g.hiphotos.baidu.com/zhidao/wh%3D450%2C600/sign=1eaa1a66ab4bd1130498bf366f9f8839/9358d109b3de9c820767079a6a81800a19d843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7" y="120794"/>
            <a:ext cx="42862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taobao.li/uploads/allimg/160223/0003041a1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97" y="1030874"/>
            <a:ext cx="4635355" cy="46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img.sinmeng.com/2016/04/23/fb63821da3b9e83c4adfc8feacbfc7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53" y="4038158"/>
            <a:ext cx="4644447" cy="281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0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://ww2.sinaimg.cn/large/006qrN34jw1f2f6bblxdyj30ej0elq4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52" y="609600"/>
            <a:ext cx="5703580" cy="57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2.sinaimg.cn/large/006qrN34jw1f2f6b0g1zaj30hs0huq4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0" t="33305"/>
          <a:stretch/>
        </p:blipFill>
        <p:spPr bwMode="auto">
          <a:xfrm>
            <a:off x="6051532" y="609599"/>
            <a:ext cx="5725974" cy="57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1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2" descr="http://img1.imgtn.bdimg.com/it/u=3074831920,418536379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://ww2.sinaimg.cn/large/006qrN34jw1f2f6a2bqawj30hs0dcdhm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" t="6258"/>
          <a:stretch/>
        </p:blipFill>
        <p:spPr bwMode="auto">
          <a:xfrm>
            <a:off x="1610592" y="342900"/>
            <a:ext cx="8453149" cy="6374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6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tc.sinaimg.cn/maxwidth.800/tc.service.weibo.com/redbang_cn/a27a00391168ffde75d7fd9012827d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762435"/>
            <a:ext cx="7102042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tc.sinaimg.cn/maxwidth.800/tc.service.weibo.com/redbang_cn/54fa488c94f5a7f09384ded39b5b4dda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555" y="68173"/>
            <a:ext cx="4869680" cy="67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81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20</TotalTime>
  <Words>14</Words>
  <Application>Microsoft Office PowerPoint</Application>
  <PresentationFormat>宽屏</PresentationFormat>
  <Paragraphs>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天体</vt:lpstr>
      <vt:lpstr>New kind of advertising</vt:lpstr>
      <vt:lpstr>PowerPoint 演示文稿</vt:lpstr>
      <vt:lpstr>1. Define it--- Influencer marketing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kind of advertising</dc:title>
  <dc:creator>USER</dc:creator>
  <cp:lastModifiedBy>USER</cp:lastModifiedBy>
  <cp:revision>3</cp:revision>
  <dcterms:created xsi:type="dcterms:W3CDTF">2016-11-17T05:44:52Z</dcterms:created>
  <dcterms:modified xsi:type="dcterms:W3CDTF">2016-11-17T06:05:40Z</dcterms:modified>
</cp:coreProperties>
</file>