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7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2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2" r:id="rId23"/>
    <p:sldId id="283" r:id="rId24"/>
    <p:sldId id="261" r:id="rId25"/>
    <p:sldId id="268" r:id="rId26"/>
    <p:sldId id="269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1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29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09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4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2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4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0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21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3/8/2017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3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" t="2496" r="11429" b="2850"/>
          <a:stretch/>
        </p:blipFill>
        <p:spPr>
          <a:xfrm>
            <a:off x="1111827" y="-72737"/>
            <a:ext cx="9266568" cy="70346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4036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我们上个月开始放假的时候是周几？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What day was it when we started the holiday last month</a:t>
            </a:r>
            <a:r>
              <a:rPr lang="en-US" altLang="zh-CN" sz="4800" dirty="0" smtClean="0"/>
              <a:t>?</a:t>
            </a:r>
          </a:p>
          <a:p>
            <a:endParaRPr lang="en-US" altLang="zh-CN" sz="4800" dirty="0"/>
          </a:p>
          <a:p>
            <a:r>
              <a:rPr lang="en-US" altLang="zh-CN" sz="4800" dirty="0" smtClean="0"/>
              <a:t>What </a:t>
            </a:r>
            <a:r>
              <a:rPr lang="en-US" altLang="zh-CN" sz="4800" dirty="0"/>
              <a:t>day was it when our holiday started last month? </a:t>
            </a:r>
            <a:endParaRPr lang="zh-CN" altLang="zh-CN" sz="4800" dirty="0"/>
          </a:p>
          <a:p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31451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要是明天有暴风雨该怎么办呢？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What if there is a storm </a:t>
            </a:r>
            <a:r>
              <a:rPr lang="en-US" altLang="zh-CN" sz="5400" dirty="0" smtClean="0"/>
              <a:t>tomorrow?</a:t>
            </a:r>
          </a:p>
          <a:p>
            <a:endParaRPr lang="en-US" altLang="zh-CN" sz="5400" dirty="0"/>
          </a:p>
          <a:p>
            <a:r>
              <a:rPr lang="en-US" altLang="zh-CN" sz="5400" dirty="0" smtClean="0"/>
              <a:t>What </a:t>
            </a:r>
            <a:r>
              <a:rPr lang="en-US" altLang="zh-CN" sz="5400" dirty="0"/>
              <a:t>shall we do if there is a storm tomorrow?</a:t>
            </a:r>
            <a:endParaRPr lang="zh-CN" altLang="zh-CN" sz="5400" dirty="0"/>
          </a:p>
          <a:p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29747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为什么史密斯夫人不能说服她的儿子写数学作业？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Why can't Mrs. Smith persuade her son into doing his math </a:t>
            </a:r>
            <a:r>
              <a:rPr lang="en-US" altLang="zh-CN" sz="4400" dirty="0" smtClean="0"/>
              <a:t>homework?</a:t>
            </a:r>
          </a:p>
          <a:p>
            <a:endParaRPr lang="en-US" altLang="zh-CN" sz="4400" dirty="0"/>
          </a:p>
          <a:p>
            <a:r>
              <a:rPr lang="en-US" altLang="zh-CN" sz="4400" dirty="0" smtClean="0"/>
              <a:t>Why </a:t>
            </a:r>
            <a:r>
              <a:rPr lang="en-US" altLang="zh-CN" sz="4400" dirty="0"/>
              <a:t>can't </a:t>
            </a:r>
            <a:r>
              <a:rPr lang="en-US" altLang="zh-CN" sz="4400" dirty="0" err="1" smtClean="0"/>
              <a:t>Mrs.Smith</a:t>
            </a:r>
            <a:r>
              <a:rPr lang="en-US" altLang="zh-CN" sz="4400" dirty="0" smtClean="0"/>
              <a:t> persuade </a:t>
            </a:r>
            <a:r>
              <a:rPr lang="en-US" altLang="zh-CN" sz="4400" dirty="0"/>
              <a:t>her son to do his math homework?</a:t>
            </a:r>
            <a:endParaRPr lang="zh-CN" altLang="zh-CN" sz="4400" dirty="0"/>
          </a:p>
          <a:p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84798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为什么最近这么多人感冒？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Why have so many people been getting colds </a:t>
            </a:r>
            <a:r>
              <a:rPr lang="en-US" altLang="zh-CN" sz="4800" dirty="0" smtClean="0"/>
              <a:t>recently?</a:t>
            </a:r>
          </a:p>
          <a:p>
            <a:endParaRPr lang="en-US" altLang="zh-CN" sz="4800" dirty="0"/>
          </a:p>
          <a:p>
            <a:r>
              <a:rPr lang="en-US" altLang="zh-CN" sz="4800" dirty="0" smtClean="0"/>
              <a:t>Why </a:t>
            </a:r>
            <a:r>
              <a:rPr lang="en-US" altLang="zh-CN" sz="4800" dirty="0"/>
              <a:t>have so many people got colds these days?</a:t>
            </a:r>
            <a:endParaRPr lang="zh-CN" altLang="zh-CN" sz="4800" dirty="0"/>
          </a:p>
          <a:p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2093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他为什么没有参加</a:t>
            </a:r>
            <a:r>
              <a:rPr lang="en-US" altLang="zh-CN" dirty="0"/>
              <a:t>6</a:t>
            </a:r>
            <a:r>
              <a:rPr lang="zh-CN" altLang="zh-CN" dirty="0"/>
              <a:t>月份举行的世界杯？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/>
              <a:t>Why didn't he participate in the World Cup (which was) held in June?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52294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他们决定今年去哪里度假？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Where did they decide (have they decided) to spend their holiday this year?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8820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这位老人想让他的儿子什么时候搬进</a:t>
            </a:r>
            <a:r>
              <a:rPr lang="en-US" altLang="zh-CN" dirty="0"/>
              <a:t>—</a:t>
            </a:r>
            <a:r>
              <a:rPr lang="zh-CN" altLang="zh-CN" dirty="0"/>
              <a:t>个新的公寓？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When does the old man want his son to move into a new apartment?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86133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学生们被要求什么时候付款？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When are students required to pay?</a:t>
            </a:r>
            <a:endParaRPr lang="zh-CN" altLang="zh-CN" sz="6000" dirty="0"/>
          </a:p>
          <a:p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21119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你上次去东京的时候乘坐的是哪一个航班？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Which flight did you take when you went to Tokyo last time? Which flight did you take last time you went to Tokyo?</a:t>
            </a:r>
            <a:endParaRPr lang="zh-CN" altLang="zh-CN" sz="4400" dirty="0"/>
          </a:p>
          <a:p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2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谁主要为代沟负责任，孩子还是他们的父母？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855" y="1825625"/>
            <a:ext cx="10958945" cy="4351338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Who is mostly responsible for the generation gap, the children or their parents? 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22862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8" y="0"/>
            <a:ext cx="10406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20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如果香烟的生产停止了，会影响国家经济吗？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If the production of cigarettes is stopped, will it affect the national economy?</a:t>
            </a:r>
            <a:endParaRPr lang="zh-CN" altLang="zh-CN" sz="5400" dirty="0"/>
          </a:p>
          <a:p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4775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你知道我们什么时候可以从学校图书馆借书吗？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Do you know when we can borrow books from the library in our school?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29767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你尝试过了解绿色食品吗？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Have you ever tried to know more about green food?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22119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费用里面已经包含机票以及就餐，是吗？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The air fare and meals are included in the cost, aren't they?</a:t>
            </a:r>
            <a:endParaRPr lang="zh-CN" altLang="zh-CN" sz="5400" dirty="0"/>
          </a:p>
          <a:p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10792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138326" cy="6858000"/>
          </a:xfrm>
        </p:spPr>
      </p:pic>
    </p:spTree>
    <p:extLst>
      <p:ext uri="{BB962C8B-B14F-4D97-AF65-F5344CB8AC3E}">
        <p14:creationId xmlns:p14="http://schemas.microsoft.com/office/powerpoint/2010/main" val="27697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5" y="587144"/>
            <a:ext cx="11936698" cy="5948738"/>
          </a:xfrm>
        </p:spPr>
      </p:pic>
    </p:spTree>
    <p:extLst>
      <p:ext uri="{BB962C8B-B14F-4D97-AF65-F5344CB8AC3E}">
        <p14:creationId xmlns:p14="http://schemas.microsoft.com/office/powerpoint/2010/main" val="423734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16" y="0"/>
            <a:ext cx="11026967" cy="6951518"/>
          </a:xfrm>
        </p:spPr>
      </p:pic>
    </p:spTree>
    <p:extLst>
      <p:ext uri="{BB962C8B-B14F-4D97-AF65-F5344CB8AC3E}">
        <p14:creationId xmlns:p14="http://schemas.microsoft.com/office/powerpoint/2010/main" val="406348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0" y="-207819"/>
            <a:ext cx="10879283" cy="7092698"/>
          </a:xfrm>
        </p:spPr>
      </p:pic>
    </p:spTree>
    <p:extLst>
      <p:ext uri="{BB962C8B-B14F-4D97-AF65-F5344CB8AC3E}">
        <p14:creationId xmlns:p14="http://schemas.microsoft.com/office/powerpoint/2010/main" val="293190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" t="22302" r="2787" b="5229"/>
          <a:stretch/>
        </p:blipFill>
        <p:spPr>
          <a:xfrm>
            <a:off x="-633846" y="72736"/>
            <a:ext cx="13152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1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02" y="0"/>
            <a:ext cx="10268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3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7427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1</a:t>
            </a:r>
            <a:r>
              <a:rPr lang="zh-CN" altLang="zh-CN" dirty="0" smtClean="0"/>
              <a:t>．</a:t>
            </a:r>
            <a:r>
              <a:rPr lang="zh-CN" altLang="zh-CN" dirty="0"/>
              <a:t>有多少人参加了上周日举行的马拉松赛？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7582" y="2506662"/>
            <a:ext cx="9434946" cy="4351338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How many people took part in/ participated in Marathon(which was)held last Sunday?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0519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你们通常如何处理顾客投诉？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How do you usually deal with the customers' complaints?/ </a:t>
            </a:r>
            <a:endParaRPr lang="en-US" altLang="zh-CN" sz="4800" dirty="0" smtClean="0"/>
          </a:p>
          <a:p>
            <a:endParaRPr lang="en-US" altLang="zh-CN" sz="4800" dirty="0"/>
          </a:p>
          <a:p>
            <a:r>
              <a:rPr lang="en-US" altLang="zh-CN" sz="4800" dirty="0" smtClean="0"/>
              <a:t>What </a:t>
            </a:r>
            <a:r>
              <a:rPr lang="en-US" altLang="zh-CN" sz="4800" dirty="0"/>
              <a:t>do you usually do with the customers' complaints?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96589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在市中心租一间公寓要多少钱？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472" y="1565852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zh-CN" sz="5400" dirty="0"/>
              <a:t>How much does it cost to rent an apartment/a flat in the downtown area</a:t>
            </a:r>
            <a:r>
              <a:rPr lang="en-US" altLang="zh-CN" sz="5400" dirty="0" smtClean="0"/>
              <a:t>?</a:t>
            </a:r>
          </a:p>
          <a:p>
            <a:pPr marL="0" indent="0">
              <a:buNone/>
            </a:pPr>
            <a:endParaRPr lang="en-US" altLang="zh-CN" sz="5400" dirty="0"/>
          </a:p>
          <a:p>
            <a:r>
              <a:rPr lang="en-US" altLang="zh-CN" sz="5400" dirty="0" smtClean="0"/>
              <a:t>How </a:t>
            </a:r>
            <a:r>
              <a:rPr lang="en-US" altLang="zh-CN" sz="5400" dirty="0"/>
              <a:t>much is the rent for an apartment in the downtown area?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997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你想用哪种方式支付书款，现金还是信用卡？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How would you like to pay for the books, in cash or by credit card?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18191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是什么让你下决心戒烟的？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What has made you determined to give up smoking/quit smoking/stop smoking</a:t>
            </a:r>
            <a:r>
              <a:rPr lang="en-US" altLang="zh-CN" sz="4800" dirty="0" smtClean="0"/>
              <a:t>?/</a:t>
            </a:r>
          </a:p>
          <a:p>
            <a:endParaRPr lang="en-US" altLang="zh-CN" sz="4800" dirty="0"/>
          </a:p>
          <a:p>
            <a:r>
              <a:rPr lang="en-US" altLang="zh-CN" sz="4800" dirty="0" smtClean="0"/>
              <a:t>What </a:t>
            </a:r>
            <a:r>
              <a:rPr lang="en-US" altLang="zh-CN" sz="4800" dirty="0"/>
              <a:t>is it </a:t>
            </a:r>
            <a:r>
              <a:rPr lang="en-US" altLang="zh-CN" sz="4800" dirty="0" smtClean="0"/>
              <a:t>that has </a:t>
            </a:r>
            <a:r>
              <a:rPr lang="en-US" altLang="zh-CN" sz="4800" dirty="0"/>
              <a:t>made you determined to...? </a:t>
            </a:r>
            <a:endParaRPr lang="zh-CN" altLang="zh-CN" sz="4800" dirty="0"/>
          </a:p>
          <a:p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5120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537</Words>
  <Application>Microsoft Office PowerPoint</Application>
  <PresentationFormat>宽屏</PresentationFormat>
  <Paragraphs>52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1．有多少人参加了上周日举行的马拉松赛？ </vt:lpstr>
      <vt:lpstr>你们通常如何处理顾客投诉？</vt:lpstr>
      <vt:lpstr>在市中心租一间公寓要多少钱？</vt:lpstr>
      <vt:lpstr>你想用哪种方式支付书款，现金还是信用卡？</vt:lpstr>
      <vt:lpstr>是什么让你下决心戒烟的？</vt:lpstr>
      <vt:lpstr>我们上个月开始放假的时候是周几？</vt:lpstr>
      <vt:lpstr>要是明天有暴风雨该怎么办呢？</vt:lpstr>
      <vt:lpstr>为什么史密斯夫人不能说服她的儿子写数学作业？</vt:lpstr>
      <vt:lpstr>为什么最近这么多人感冒？</vt:lpstr>
      <vt:lpstr>他为什么没有参加6月份举行的世界杯？</vt:lpstr>
      <vt:lpstr>他们决定今年去哪里度假？ </vt:lpstr>
      <vt:lpstr>这位老人想让他的儿子什么时候搬进—个新的公寓？</vt:lpstr>
      <vt:lpstr>学生们被要求什么时候付款？ </vt:lpstr>
      <vt:lpstr>你上次去东京的时候乘坐的是哪一个航班？</vt:lpstr>
      <vt:lpstr>谁主要为代沟负责任，孩子还是他们的父母？ </vt:lpstr>
      <vt:lpstr>如果香烟的生产停止了，会影响国家经济吗？</vt:lpstr>
      <vt:lpstr>你知道我们什么时候可以从学校图书馆借书吗？</vt:lpstr>
      <vt:lpstr>你尝试过了解绿色食品吗？</vt:lpstr>
      <vt:lpstr>费用里面已经包含机票以及就餐，是吗？ 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4</cp:revision>
  <dcterms:created xsi:type="dcterms:W3CDTF">2017-03-08T07:18:39Z</dcterms:created>
  <dcterms:modified xsi:type="dcterms:W3CDTF">2017-03-08T07:52:11Z</dcterms:modified>
</cp:coreProperties>
</file>